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86" r:id="rId6"/>
    <p:sldId id="287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7" r:id="rId18"/>
    <p:sldId id="300" r:id="rId19"/>
    <p:sldId id="302" r:id="rId20"/>
    <p:sldId id="303" r:id="rId21"/>
    <p:sldId id="304" r:id="rId22"/>
    <p:sldId id="305" r:id="rId23"/>
    <p:sldId id="306" r:id="rId24"/>
    <p:sldId id="285" r:id="rId25"/>
    <p:sldId id="288" r:id="rId26"/>
    <p:sldId id="28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E6FF2-382C-4BFA-B140-9009E3873FDC}" v="6005" dt="2023-12-19T16:14:16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Alonso Núñez" userId="d68338d1-e839-4b84-b1d7-a74f9554f350" providerId="ADAL" clId="{F926969B-BD64-49C4-B927-AAC46AA1E061}"/>
    <pc:docChg chg="undo redo custSel addSld delSld modSld sldOrd modMainMaster">
      <pc:chgData name="Mario Alonso Núñez" userId="d68338d1-e839-4b84-b1d7-a74f9554f350" providerId="ADAL" clId="{F926969B-BD64-49C4-B927-AAC46AA1E061}" dt="2023-11-22T18:27:51.320" v="13590" actId="313"/>
      <pc:docMkLst>
        <pc:docMk/>
      </pc:docMkLst>
      <pc:sldChg chg="new del">
        <pc:chgData name="Mario Alonso Núñez" userId="d68338d1-e839-4b84-b1d7-a74f9554f350" providerId="ADAL" clId="{F926969B-BD64-49C4-B927-AAC46AA1E061}" dt="2023-11-20T09:27:08.913" v="2" actId="47"/>
        <pc:sldMkLst>
          <pc:docMk/>
          <pc:sldMk cId="4022037778" sldId="256"/>
        </pc:sldMkLst>
      </pc:sldChg>
      <pc:sldChg chg="addSp delSp modSp add mod setBg">
        <pc:chgData name="Mario Alonso Núñez" userId="d68338d1-e839-4b84-b1d7-a74f9554f350" providerId="ADAL" clId="{F926969B-BD64-49C4-B927-AAC46AA1E061}" dt="2023-11-20T17:03:59.871" v="9759" actId="20577"/>
        <pc:sldMkLst>
          <pc:docMk/>
          <pc:sldMk cId="0" sldId="257"/>
        </pc:sldMkLst>
        <pc:spChg chg="mod">
          <ac:chgData name="Mario Alonso Núñez" userId="d68338d1-e839-4b84-b1d7-a74f9554f350" providerId="ADAL" clId="{F926969B-BD64-49C4-B927-AAC46AA1E061}" dt="2023-11-20T09:34:43.133" v="77" actId="1076"/>
          <ac:spMkLst>
            <pc:docMk/>
            <pc:sldMk cId="0" sldId="257"/>
            <ac:spMk id="5" creationId="{D616CCC1-C6DF-0D4B-4CA3-989DEE108A50}"/>
          </ac:spMkLst>
        </pc:spChg>
        <pc:spChg chg="mod">
          <ac:chgData name="Mario Alonso Núñez" userId="d68338d1-e839-4b84-b1d7-a74f9554f350" providerId="ADAL" clId="{F926969B-BD64-49C4-B927-AAC46AA1E061}" dt="2023-11-20T09:34:55.008" v="80" actId="14100"/>
          <ac:spMkLst>
            <pc:docMk/>
            <pc:sldMk cId="0" sldId="257"/>
            <ac:spMk id="8" creationId="{FD64D2DB-85BA-ADE9-1DE2-CF71FFEECA31}"/>
          </ac:spMkLst>
        </pc:spChg>
        <pc:spChg chg="mod">
          <ac:chgData name="Mario Alonso Núñez" userId="d68338d1-e839-4b84-b1d7-a74f9554f350" providerId="ADAL" clId="{F926969B-BD64-49C4-B927-AAC46AA1E061}" dt="2023-11-20T17:03:59.871" v="9759" actId="20577"/>
          <ac:spMkLst>
            <pc:docMk/>
            <pc:sldMk cId="0" sldId="257"/>
            <ac:spMk id="9" creationId="{35950000-03F5-AFE3-E2B8-A40FB2C69632}"/>
          </ac:spMkLst>
        </pc:spChg>
        <pc:spChg chg="mod">
          <ac:chgData name="Mario Alonso Núñez" userId="d68338d1-e839-4b84-b1d7-a74f9554f350" providerId="ADAL" clId="{F926969B-BD64-49C4-B927-AAC46AA1E061}" dt="2023-11-20T09:41:32.583" v="124" actId="20577"/>
          <ac:spMkLst>
            <pc:docMk/>
            <pc:sldMk cId="0" sldId="257"/>
            <ac:spMk id="10" creationId="{CB4A10A8-7238-9C1A-94BD-79E3E089A2C1}"/>
          </ac:spMkLst>
        </pc:spChg>
        <pc:picChg chg="add del mod">
          <ac:chgData name="Mario Alonso Núñez" userId="d68338d1-e839-4b84-b1d7-a74f9554f350" providerId="ADAL" clId="{F926969B-BD64-49C4-B927-AAC46AA1E061}" dt="2023-11-20T09:32:42.125" v="28" actId="478"/>
          <ac:picMkLst>
            <pc:docMk/>
            <pc:sldMk cId="0" sldId="257"/>
            <ac:picMk id="2" creationId="{D6475B44-F796-5A9B-0828-B39240C18F46}"/>
          </ac:picMkLst>
        </pc:picChg>
        <pc:picChg chg="mod">
          <ac:chgData name="Mario Alonso Núñez" userId="d68338d1-e839-4b84-b1d7-a74f9554f350" providerId="ADAL" clId="{F926969B-BD64-49C4-B927-AAC46AA1E061}" dt="2023-11-20T09:41:51.518" v="128" actId="1076"/>
          <ac:picMkLst>
            <pc:docMk/>
            <pc:sldMk cId="0" sldId="257"/>
            <ac:picMk id="7" creationId="{71E4D995-FFE3-227E-7D68-EDC7D3423515}"/>
          </ac:picMkLst>
        </pc:picChg>
        <pc:picChg chg="add del mod">
          <ac:chgData name="Mario Alonso Núñez" userId="d68338d1-e839-4b84-b1d7-a74f9554f350" providerId="ADAL" clId="{F926969B-BD64-49C4-B927-AAC46AA1E061}" dt="2023-11-20T09:31:02.186" v="19"/>
          <ac:picMkLst>
            <pc:docMk/>
            <pc:sldMk cId="0" sldId="257"/>
            <ac:picMk id="11" creationId="{6E106B8D-497A-9054-323E-59D42BA3F192}"/>
          </ac:picMkLst>
        </pc:picChg>
      </pc:sldChg>
      <pc:sldChg chg="addSp delSp modSp add mod ord">
        <pc:chgData name="Mario Alonso Núñez" userId="d68338d1-e839-4b84-b1d7-a74f9554f350" providerId="ADAL" clId="{F926969B-BD64-49C4-B927-AAC46AA1E061}" dt="2023-11-21T19:40:57.134" v="13535" actId="20577"/>
        <pc:sldMkLst>
          <pc:docMk/>
          <pc:sldMk cId="0" sldId="258"/>
        </pc:sldMkLst>
        <pc:spChg chg="del mod">
          <ac:chgData name="Mario Alonso Núñez" userId="d68338d1-e839-4b84-b1d7-a74f9554f350" providerId="ADAL" clId="{F926969B-BD64-49C4-B927-AAC46AA1E061}" dt="2023-11-21T19:40:44.151" v="13528"/>
          <ac:spMkLst>
            <pc:docMk/>
            <pc:sldMk cId="0" sldId="258"/>
            <ac:spMk id="2" creationId="{D231FE1E-59A8-5CC4-C6EB-F02BD7570E3D}"/>
          </ac:spMkLst>
        </pc:spChg>
        <pc:spChg chg="mod">
          <ac:chgData name="Mario Alonso Núñez" userId="d68338d1-e839-4b84-b1d7-a74f9554f350" providerId="ADAL" clId="{F926969B-BD64-49C4-B927-AAC46AA1E061}" dt="2023-11-21T19:22:34.940" v="13475" actId="20577"/>
          <ac:spMkLst>
            <pc:docMk/>
            <pc:sldMk cId="0" sldId="258"/>
            <ac:spMk id="4" creationId="{69914056-FB6F-DD5F-34E2-3E18D23C1B8C}"/>
          </ac:spMkLst>
        </pc:spChg>
        <pc:spChg chg="mod">
          <ac:chgData name="Mario Alonso Núñez" userId="d68338d1-e839-4b84-b1d7-a74f9554f350" providerId="ADAL" clId="{F926969B-BD64-49C4-B927-AAC46AA1E061}" dt="2023-11-20T18:29:08.176" v="10913" actId="115"/>
          <ac:spMkLst>
            <pc:docMk/>
            <pc:sldMk cId="0" sldId="258"/>
            <ac:spMk id="8" creationId="{16C212A3-96E9-60B3-B68C-604CC4851754}"/>
          </ac:spMkLst>
        </pc:spChg>
        <pc:spChg chg="mod">
          <ac:chgData name="Mario Alonso Núñez" userId="d68338d1-e839-4b84-b1d7-a74f9554f350" providerId="ADAL" clId="{F926969B-BD64-49C4-B927-AAC46AA1E061}" dt="2023-11-21T19:40:57.134" v="13535" actId="20577"/>
          <ac:spMkLst>
            <pc:docMk/>
            <pc:sldMk cId="0" sldId="258"/>
            <ac:spMk id="9" creationId="{4F813DA7-2AD7-9852-31E2-0A4BFDB9C3E1}"/>
          </ac:spMkLst>
        </pc:spChg>
        <pc:picChg chg="add del mod">
          <ac:chgData name="Mario Alonso Núñez" userId="d68338d1-e839-4b84-b1d7-a74f9554f350" providerId="ADAL" clId="{F926969B-BD64-49C4-B927-AAC46AA1E061}" dt="2023-11-20T09:32:50.515" v="30" actId="478"/>
          <ac:picMkLst>
            <pc:docMk/>
            <pc:sldMk cId="0" sldId="258"/>
            <ac:picMk id="2" creationId="{2B287325-D011-664E-7D36-B11490324EC7}"/>
          </ac:picMkLst>
        </pc:picChg>
      </pc:sldChg>
      <pc:sldChg chg="delSp modSp add mod modNotes">
        <pc:chgData name="Mario Alonso Núñez" userId="d68338d1-e839-4b84-b1d7-a74f9554f350" providerId="ADAL" clId="{F926969B-BD64-49C4-B927-AAC46AA1E061}" dt="2023-11-20T09:59:33.050" v="1094" actId="20577"/>
        <pc:sldMkLst>
          <pc:docMk/>
          <pc:sldMk cId="0" sldId="259"/>
        </pc:sldMkLst>
        <pc:spChg chg="mod">
          <ac:chgData name="Mario Alonso Núñez" userId="d68338d1-e839-4b84-b1d7-a74f9554f350" providerId="ADAL" clId="{F926969B-BD64-49C4-B927-AAC46AA1E061}" dt="2023-11-20T09:59:33.050" v="1094" actId="20577"/>
          <ac:spMkLst>
            <pc:docMk/>
            <pc:sldMk cId="0" sldId="259"/>
            <ac:spMk id="8" creationId="{F57A09C1-A600-69A6-6685-774B371F1930}"/>
          </ac:spMkLst>
        </pc:spChg>
        <pc:picChg chg="del">
          <ac:chgData name="Mario Alonso Núñez" userId="d68338d1-e839-4b84-b1d7-a74f9554f350" providerId="ADAL" clId="{F926969B-BD64-49C4-B927-AAC46AA1E061}" dt="2023-11-20T09:32:56.192" v="31" actId="478"/>
          <ac:picMkLst>
            <pc:docMk/>
            <pc:sldMk cId="0" sldId="259"/>
            <ac:picMk id="2" creationId="{DA5F40F1-FA4B-F582-62F3-2E77B9EFD71B}"/>
          </ac:picMkLst>
        </pc:picChg>
      </pc:sldChg>
      <pc:sldChg chg="addSp delSp modSp add mod ord">
        <pc:chgData name="Mario Alonso Núñez" userId="d68338d1-e839-4b84-b1d7-a74f9554f350" providerId="ADAL" clId="{F926969B-BD64-49C4-B927-AAC46AA1E061}" dt="2023-11-21T17:49:32.394" v="11228" actId="20577"/>
        <pc:sldMkLst>
          <pc:docMk/>
          <pc:sldMk cId="0" sldId="260"/>
        </pc:sldMkLst>
        <pc:spChg chg="mod">
          <ac:chgData name="Mario Alonso Núñez" userId="d68338d1-e839-4b84-b1d7-a74f9554f350" providerId="ADAL" clId="{F926969B-BD64-49C4-B927-AAC46AA1E061}" dt="2023-11-20T10:03:56.737" v="1217" actId="14100"/>
          <ac:spMkLst>
            <pc:docMk/>
            <pc:sldMk cId="0" sldId="260"/>
            <ac:spMk id="4" creationId="{11CBDA81-EB7F-F0EE-B7C8-F089BECEE1B6}"/>
          </ac:spMkLst>
        </pc:spChg>
        <pc:spChg chg="del">
          <ac:chgData name="Mario Alonso Núñez" userId="d68338d1-e839-4b84-b1d7-a74f9554f350" providerId="ADAL" clId="{F926969B-BD64-49C4-B927-AAC46AA1E061}" dt="2023-11-20T09:46:40.589" v="178" actId="478"/>
          <ac:spMkLst>
            <pc:docMk/>
            <pc:sldMk cId="0" sldId="260"/>
            <ac:spMk id="5" creationId="{A42693F9-C371-ACA5-5BD9-FB070D974FA1}"/>
          </ac:spMkLst>
        </pc:spChg>
        <pc:spChg chg="mod">
          <ac:chgData name="Mario Alonso Núñez" userId="d68338d1-e839-4b84-b1d7-a74f9554f350" providerId="ADAL" clId="{F926969B-BD64-49C4-B927-AAC46AA1E061}" dt="2023-11-21T17:49:32.394" v="11228" actId="20577"/>
          <ac:spMkLst>
            <pc:docMk/>
            <pc:sldMk cId="0" sldId="260"/>
            <ac:spMk id="6" creationId="{E540B937-7F1C-5BCF-D2A6-E3A10E8B0D17}"/>
          </ac:spMkLst>
        </pc:spChg>
        <pc:spChg chg="del">
          <ac:chgData name="Mario Alonso Núñez" userId="d68338d1-e839-4b84-b1d7-a74f9554f350" providerId="ADAL" clId="{F926969B-BD64-49C4-B927-AAC46AA1E061}" dt="2023-11-20T09:46:35.916" v="177" actId="478"/>
          <ac:spMkLst>
            <pc:docMk/>
            <pc:sldMk cId="0" sldId="260"/>
            <ac:spMk id="11" creationId="{55D748DE-EE36-1B1B-1056-5562BA9B4249}"/>
          </ac:spMkLst>
        </pc:spChg>
        <pc:spChg chg="del mod">
          <ac:chgData name="Mario Alonso Núñez" userId="d68338d1-e839-4b84-b1d7-a74f9554f350" providerId="ADAL" clId="{F926969B-BD64-49C4-B927-AAC46AA1E061}" dt="2023-11-20T09:46:34.886" v="176" actId="478"/>
          <ac:spMkLst>
            <pc:docMk/>
            <pc:sldMk cId="0" sldId="260"/>
            <ac:spMk id="12" creationId="{A3621F76-2A16-3C5A-A5E9-AFE4D88A5D34}"/>
          </ac:spMkLst>
        </pc:spChg>
        <pc:picChg chg="del">
          <ac:chgData name="Mario Alonso Núñez" userId="d68338d1-e839-4b84-b1d7-a74f9554f350" providerId="ADAL" clId="{F926969B-BD64-49C4-B927-AAC46AA1E061}" dt="2023-11-20T09:33:00.840" v="32" actId="478"/>
          <ac:picMkLst>
            <pc:docMk/>
            <pc:sldMk cId="0" sldId="260"/>
            <ac:picMk id="2" creationId="{EDAAE2E3-B1BD-0EFD-B2D0-AD73DDF71ABE}"/>
          </ac:picMkLst>
        </pc:picChg>
        <pc:picChg chg="del">
          <ac:chgData name="Mario Alonso Núñez" userId="d68338d1-e839-4b84-b1d7-a74f9554f350" providerId="ADAL" clId="{F926969B-BD64-49C4-B927-AAC46AA1E061}" dt="2023-11-20T09:46:30.784" v="174" actId="478"/>
          <ac:picMkLst>
            <pc:docMk/>
            <pc:sldMk cId="0" sldId="260"/>
            <ac:picMk id="10" creationId="{BDD3AB4D-A55A-3DF6-15C0-72A6837EE438}"/>
          </ac:picMkLst>
        </pc:picChg>
        <pc:picChg chg="add mod">
          <ac:chgData name="Mario Alonso Núñez" userId="d68338d1-e839-4b84-b1d7-a74f9554f350" providerId="ADAL" clId="{F926969B-BD64-49C4-B927-AAC46AA1E061}" dt="2023-11-20T10:10:45.795" v="1357" actId="692"/>
          <ac:picMkLst>
            <pc:docMk/>
            <pc:sldMk cId="0" sldId="260"/>
            <ac:picMk id="1026" creationId="{581B8E3B-9370-6185-5850-B37E3D4387A5}"/>
          </ac:picMkLst>
        </pc:picChg>
      </pc:sldChg>
      <pc:sldChg chg="modSp add mod">
        <pc:chgData name="Mario Alonso Núñez" userId="d68338d1-e839-4b84-b1d7-a74f9554f350" providerId="ADAL" clId="{F926969B-BD64-49C4-B927-AAC46AA1E061}" dt="2023-11-22T18:27:51.320" v="13590" actId="313"/>
        <pc:sldMkLst>
          <pc:docMk/>
          <pc:sldMk cId="0" sldId="285"/>
        </pc:sldMkLst>
        <pc:spChg chg="mod">
          <ac:chgData name="Mario Alonso Núñez" userId="d68338d1-e839-4b84-b1d7-a74f9554f350" providerId="ADAL" clId="{F926969B-BD64-49C4-B927-AAC46AA1E061}" dt="2023-11-22T18:27:51.320" v="13590" actId="313"/>
          <ac:spMkLst>
            <pc:docMk/>
            <pc:sldMk cId="0" sldId="285"/>
            <ac:spMk id="3" creationId="{9BB781FE-BDE9-1525-2BED-1C5567D795D8}"/>
          </ac:spMkLst>
        </pc:spChg>
      </pc:sldChg>
      <pc:sldChg chg="addSp delSp modSp add mod">
        <pc:chgData name="Mario Alonso Núñez" userId="d68338d1-e839-4b84-b1d7-a74f9554f350" providerId="ADAL" clId="{F926969B-BD64-49C4-B927-AAC46AA1E061}" dt="2023-11-20T11:27:32.071" v="3273" actId="1076"/>
        <pc:sldMkLst>
          <pc:docMk/>
          <pc:sldMk cId="268377164" sldId="286"/>
        </pc:sldMkLst>
        <pc:spChg chg="add mod">
          <ac:chgData name="Mario Alonso Núñez" userId="d68338d1-e839-4b84-b1d7-a74f9554f350" providerId="ADAL" clId="{F926969B-BD64-49C4-B927-AAC46AA1E061}" dt="2023-11-20T11:27:30.409" v="3272" actId="14100"/>
          <ac:spMkLst>
            <pc:docMk/>
            <pc:sldMk cId="268377164" sldId="286"/>
            <ac:spMk id="2" creationId="{29C0284D-7AF7-B935-855D-2A8DD0D67891}"/>
          </ac:spMkLst>
        </pc:spChg>
        <pc:spChg chg="mod">
          <ac:chgData name="Mario Alonso Núñez" userId="d68338d1-e839-4b84-b1d7-a74f9554f350" providerId="ADAL" clId="{F926969B-BD64-49C4-B927-AAC46AA1E061}" dt="2023-11-20T10:20:10.967" v="2032" actId="27636"/>
          <ac:spMkLst>
            <pc:docMk/>
            <pc:sldMk cId="268377164" sldId="286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1:25:39.087" v="3252" actId="14100"/>
          <ac:spMkLst>
            <pc:docMk/>
            <pc:sldMk cId="268377164" sldId="286"/>
            <ac:spMk id="6" creationId="{E540B937-7F1C-5BCF-D2A6-E3A10E8B0D17}"/>
          </ac:spMkLst>
        </pc:spChg>
        <pc:picChg chg="del">
          <ac:chgData name="Mario Alonso Núñez" userId="d68338d1-e839-4b84-b1d7-a74f9554f350" providerId="ADAL" clId="{F926969B-BD64-49C4-B927-AAC46AA1E061}" dt="2023-11-20T10:12:12.558" v="1360" actId="478"/>
          <ac:picMkLst>
            <pc:docMk/>
            <pc:sldMk cId="268377164" sldId="286"/>
            <ac:picMk id="1026" creationId="{581B8E3B-9370-6185-5850-B37E3D4387A5}"/>
          </ac:picMkLst>
        </pc:picChg>
        <pc:picChg chg="add mod">
          <ac:chgData name="Mario Alonso Núñez" userId="d68338d1-e839-4b84-b1d7-a74f9554f350" providerId="ADAL" clId="{F926969B-BD64-49C4-B927-AAC46AA1E061}" dt="2023-11-20T11:27:32.071" v="3273" actId="1076"/>
          <ac:picMkLst>
            <pc:docMk/>
            <pc:sldMk cId="268377164" sldId="286"/>
            <ac:picMk id="3074" creationId="{49AC4596-0209-031F-9CC3-E43DC480225E}"/>
          </ac:picMkLst>
        </pc:picChg>
      </pc:sldChg>
      <pc:sldChg chg="addSp delSp modSp add mod">
        <pc:chgData name="Mario Alonso Núñez" userId="d68338d1-e839-4b84-b1d7-a74f9554f350" providerId="ADAL" clId="{F926969B-BD64-49C4-B927-AAC46AA1E061}" dt="2023-11-20T11:39:59.580" v="3888" actId="27636"/>
        <pc:sldMkLst>
          <pc:docMk/>
          <pc:sldMk cId="2093919331" sldId="287"/>
        </pc:sldMkLst>
        <pc:spChg chg="add mod">
          <ac:chgData name="Mario Alonso Núñez" userId="d68338d1-e839-4b84-b1d7-a74f9554f350" providerId="ADAL" clId="{F926969B-BD64-49C4-B927-AAC46AA1E061}" dt="2023-11-20T11:39:59.580" v="3888" actId="27636"/>
          <ac:spMkLst>
            <pc:docMk/>
            <pc:sldMk cId="2093919331" sldId="287"/>
            <ac:spMk id="2" creationId="{BC6C4417-7EED-04EF-AA04-CC6C91051CA2}"/>
          </ac:spMkLst>
        </pc:spChg>
        <pc:spChg chg="mod">
          <ac:chgData name="Mario Alonso Núñez" userId="d68338d1-e839-4b84-b1d7-a74f9554f350" providerId="ADAL" clId="{F926969B-BD64-49C4-B927-AAC46AA1E061}" dt="2023-11-20T10:29:58.029" v="2558" actId="27636"/>
          <ac:spMkLst>
            <pc:docMk/>
            <pc:sldMk cId="2093919331" sldId="287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1:35:16.040" v="3704" actId="14100"/>
          <ac:spMkLst>
            <pc:docMk/>
            <pc:sldMk cId="2093919331" sldId="287"/>
            <ac:spMk id="6" creationId="{E540B937-7F1C-5BCF-D2A6-E3A10E8B0D17}"/>
          </ac:spMkLst>
        </pc:spChg>
        <pc:picChg chg="add del mod">
          <ac:chgData name="Mario Alonso Núñez" userId="d68338d1-e839-4b84-b1d7-a74f9554f350" providerId="ADAL" clId="{F926969B-BD64-49C4-B927-AAC46AA1E061}" dt="2023-11-20T11:34:16.791" v="3692"/>
          <ac:picMkLst>
            <pc:docMk/>
            <pc:sldMk cId="2093919331" sldId="287"/>
            <ac:picMk id="4098" creationId="{9D2DEBC7-4E19-4127-8F03-F0A084C4DF89}"/>
          </ac:picMkLst>
        </pc:picChg>
        <pc:picChg chg="add mod">
          <ac:chgData name="Mario Alonso Núñez" userId="d68338d1-e839-4b84-b1d7-a74f9554f350" providerId="ADAL" clId="{F926969B-BD64-49C4-B927-AAC46AA1E061}" dt="2023-11-20T11:39:11.900" v="3883" actId="1076"/>
          <ac:picMkLst>
            <pc:docMk/>
            <pc:sldMk cId="2093919331" sldId="287"/>
            <ac:picMk id="4100" creationId="{B2871DB4-C43A-C0EF-3D63-EA6BF185AF16}"/>
          </ac:picMkLst>
        </pc:picChg>
      </pc:sldChg>
      <pc:sldChg chg="addSp delSp modSp add mod">
        <pc:chgData name="Mario Alonso Núñez" userId="d68338d1-e839-4b84-b1d7-a74f9554f350" providerId="ADAL" clId="{F926969B-BD64-49C4-B927-AAC46AA1E061}" dt="2023-11-20T14:46:15.277" v="6451" actId="692"/>
        <pc:sldMkLst>
          <pc:docMk/>
          <pc:sldMk cId="4045391728" sldId="288"/>
        </pc:sldMkLst>
        <pc:spChg chg="add del mod">
          <ac:chgData name="Mario Alonso Núñez" userId="d68338d1-e839-4b84-b1d7-a74f9554f350" providerId="ADAL" clId="{F926969B-BD64-49C4-B927-AAC46AA1E061}" dt="2023-11-20T14:31:24.367" v="6005" actId="478"/>
          <ac:spMkLst>
            <pc:docMk/>
            <pc:sldMk cId="4045391728" sldId="288"/>
            <ac:spMk id="2" creationId="{2693D2D5-2E78-8B0E-EF58-97C3DA77D25B}"/>
          </ac:spMkLst>
        </pc:spChg>
        <pc:spChg chg="mod">
          <ac:chgData name="Mario Alonso Núñez" userId="d68338d1-e839-4b84-b1d7-a74f9554f350" providerId="ADAL" clId="{F926969B-BD64-49C4-B927-AAC46AA1E061}" dt="2023-11-20T13:39:45.631" v="4001" actId="20577"/>
          <ac:spMkLst>
            <pc:docMk/>
            <pc:sldMk cId="4045391728" sldId="288"/>
            <ac:spMk id="4" creationId="{11CBDA81-EB7F-F0EE-B7C8-F089BECEE1B6}"/>
          </ac:spMkLst>
        </pc:spChg>
        <pc:spChg chg="add mod">
          <ac:chgData name="Mario Alonso Núñez" userId="d68338d1-e839-4b84-b1d7-a74f9554f350" providerId="ADAL" clId="{F926969B-BD64-49C4-B927-AAC46AA1E061}" dt="2023-11-20T14:37:40.057" v="6276" actId="20577"/>
          <ac:spMkLst>
            <pc:docMk/>
            <pc:sldMk cId="4045391728" sldId="288"/>
            <ac:spMk id="5" creationId="{17E04F00-A908-29F0-76ED-F71D02099C4E}"/>
          </ac:spMkLst>
        </pc:spChg>
        <pc:spChg chg="mod">
          <ac:chgData name="Mario Alonso Núñez" userId="d68338d1-e839-4b84-b1d7-a74f9554f350" providerId="ADAL" clId="{F926969B-BD64-49C4-B927-AAC46AA1E061}" dt="2023-11-20T14:45:25.566" v="6434" actId="14100"/>
          <ac:spMkLst>
            <pc:docMk/>
            <pc:sldMk cId="4045391728" sldId="288"/>
            <ac:spMk id="6" creationId="{E540B937-7F1C-5BCF-D2A6-E3A10E8B0D17}"/>
          </ac:spMkLst>
        </pc:spChg>
        <pc:spChg chg="add del mod">
          <ac:chgData name="Mario Alonso Núñez" userId="d68338d1-e839-4b84-b1d7-a74f9554f350" providerId="ADAL" clId="{F926969B-BD64-49C4-B927-AAC46AA1E061}" dt="2023-11-20T14:44:39.527" v="6385" actId="767"/>
          <ac:spMkLst>
            <pc:docMk/>
            <pc:sldMk cId="4045391728" sldId="288"/>
            <ac:spMk id="10" creationId="{33FAFF54-993F-A1DD-AD9B-8E082E38EFD5}"/>
          </ac:spMkLst>
        </pc:spChg>
        <pc:spChg chg="add mod">
          <ac:chgData name="Mario Alonso Núñez" userId="d68338d1-e839-4b84-b1d7-a74f9554f350" providerId="ADAL" clId="{F926969B-BD64-49C4-B927-AAC46AA1E061}" dt="2023-11-20T14:45:35.166" v="6436" actId="14100"/>
          <ac:spMkLst>
            <pc:docMk/>
            <pc:sldMk cId="4045391728" sldId="288"/>
            <ac:spMk id="11" creationId="{DE2E9FAE-2545-820A-8997-37DC08624B6E}"/>
          </ac:spMkLst>
        </pc:spChg>
        <pc:picChg chg="add mod">
          <ac:chgData name="Mario Alonso Núñez" userId="d68338d1-e839-4b84-b1d7-a74f9554f350" providerId="ADAL" clId="{F926969B-BD64-49C4-B927-AAC46AA1E061}" dt="2023-11-20T14:46:15.277" v="6451" actId="692"/>
          <ac:picMkLst>
            <pc:docMk/>
            <pc:sldMk cId="4045391728" sldId="288"/>
            <ac:picMk id="1026" creationId="{6614C83B-0642-35F8-4D85-9DEE20D81B72}"/>
          </ac:picMkLst>
        </pc:picChg>
      </pc:sldChg>
      <pc:sldChg chg="modSp add mod ord">
        <pc:chgData name="Mario Alonso Núñez" userId="d68338d1-e839-4b84-b1d7-a74f9554f350" providerId="ADAL" clId="{F926969B-BD64-49C4-B927-AAC46AA1E061}" dt="2023-11-21T17:48:03.370" v="11217" actId="20578"/>
        <pc:sldMkLst>
          <pc:docMk/>
          <pc:sldMk cId="3370965047" sldId="289"/>
        </pc:sldMkLst>
        <pc:spChg chg="mod">
          <ac:chgData name="Mario Alonso Núñez" userId="d68338d1-e839-4b84-b1d7-a74f9554f350" providerId="ADAL" clId="{F926969B-BD64-49C4-B927-AAC46AA1E061}" dt="2023-11-20T13:18:05.710" v="3968" actId="20577"/>
          <ac:spMkLst>
            <pc:docMk/>
            <pc:sldMk cId="3370965047" sldId="289"/>
            <ac:spMk id="8" creationId="{F57A09C1-A600-69A6-6685-774B371F1930}"/>
          </ac:spMkLst>
        </pc:spChg>
      </pc:sldChg>
      <pc:sldChg chg="addSp delSp modSp add mod">
        <pc:chgData name="Mario Alonso Núñez" userId="d68338d1-e839-4b84-b1d7-a74f9554f350" providerId="ADAL" clId="{F926969B-BD64-49C4-B927-AAC46AA1E061}" dt="2023-11-20T14:21:37.177" v="5661" actId="20577"/>
        <pc:sldMkLst>
          <pc:docMk/>
          <pc:sldMk cId="3695643341" sldId="290"/>
        </pc:sldMkLst>
        <pc:spChg chg="mod">
          <ac:chgData name="Mario Alonso Núñez" userId="d68338d1-e839-4b84-b1d7-a74f9554f350" providerId="ADAL" clId="{F926969B-BD64-49C4-B927-AAC46AA1E061}" dt="2023-11-20T14:21:37.177" v="5661" actId="20577"/>
          <ac:spMkLst>
            <pc:docMk/>
            <pc:sldMk cId="3695643341" sldId="290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4:09:31.333" v="5568" actId="14100"/>
          <ac:spMkLst>
            <pc:docMk/>
            <pc:sldMk cId="3695643341" sldId="290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F926969B-BD64-49C4-B927-AAC46AA1E061}" dt="2023-11-20T14:09:51.723" v="5574" actId="1076"/>
          <ac:spMkLst>
            <pc:docMk/>
            <pc:sldMk cId="3695643341" sldId="290"/>
            <ac:spMk id="15" creationId="{203042EA-A7C3-CB7C-501C-06E1B6AFD189}"/>
          </ac:spMkLst>
        </pc:spChg>
        <pc:picChg chg="add del">
          <ac:chgData name="Mario Alonso Núñez" userId="d68338d1-e839-4b84-b1d7-a74f9554f350" providerId="ADAL" clId="{F926969B-BD64-49C4-B927-AAC46AA1E061}" dt="2023-11-20T14:05:09.864" v="5504" actId="22"/>
          <ac:picMkLst>
            <pc:docMk/>
            <pc:sldMk cId="3695643341" sldId="290"/>
            <ac:picMk id="5" creationId="{B0E5B1C6-3002-B3AD-7BAA-80F066FC6AFB}"/>
          </ac:picMkLst>
        </pc:picChg>
        <pc:picChg chg="add mod">
          <ac:chgData name="Mario Alonso Núñez" userId="d68338d1-e839-4b84-b1d7-a74f9554f350" providerId="ADAL" clId="{F926969B-BD64-49C4-B927-AAC46AA1E061}" dt="2023-11-20T14:10:41.133" v="5596" actId="1076"/>
          <ac:picMkLst>
            <pc:docMk/>
            <pc:sldMk cId="3695643341" sldId="290"/>
            <ac:picMk id="11" creationId="{72C7641F-EB41-719F-4B96-3574C24DCCFE}"/>
          </ac:picMkLst>
        </pc:picChg>
        <pc:picChg chg="add mod">
          <ac:chgData name="Mario Alonso Núñez" userId="d68338d1-e839-4b84-b1d7-a74f9554f350" providerId="ADAL" clId="{F926969B-BD64-49C4-B927-AAC46AA1E061}" dt="2023-11-20T14:10:38.653" v="5595" actId="1076"/>
          <ac:picMkLst>
            <pc:docMk/>
            <pc:sldMk cId="3695643341" sldId="290"/>
            <ac:picMk id="14" creationId="{FDBD1480-5FCC-BD8F-A647-3B25FD6C7A8D}"/>
          </ac:picMkLst>
        </pc:picChg>
      </pc:sldChg>
      <pc:sldChg chg="addSp delSp modSp add mod">
        <pc:chgData name="Mario Alonso Núñez" userId="d68338d1-e839-4b84-b1d7-a74f9554f350" providerId="ADAL" clId="{F926969B-BD64-49C4-B927-AAC46AA1E061}" dt="2023-11-22T18:12:05.528" v="13580" actId="20577"/>
        <pc:sldMkLst>
          <pc:docMk/>
          <pc:sldMk cId="4108887272" sldId="291"/>
        </pc:sldMkLst>
        <pc:spChg chg="add mod">
          <ac:chgData name="Mario Alonso Núñez" userId="d68338d1-e839-4b84-b1d7-a74f9554f350" providerId="ADAL" clId="{F926969B-BD64-49C4-B927-AAC46AA1E061}" dt="2023-11-22T18:12:05.528" v="13580" actId="20577"/>
          <ac:spMkLst>
            <pc:docMk/>
            <pc:sldMk cId="4108887272" sldId="291"/>
            <ac:spMk id="2" creationId="{134E6D34-10CE-814A-248C-704B871FA5DB}"/>
          </ac:spMkLst>
        </pc:spChg>
        <pc:spChg chg="del">
          <ac:chgData name="Mario Alonso Núñez" userId="d68338d1-e839-4b84-b1d7-a74f9554f350" providerId="ADAL" clId="{F926969B-BD64-49C4-B927-AAC46AA1E061}" dt="2023-11-20T14:21:17.657" v="5652" actId="478"/>
          <ac:spMkLst>
            <pc:docMk/>
            <pc:sldMk cId="4108887272" sldId="291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4:11:42.013" v="5604" actId="123"/>
          <ac:spMkLst>
            <pc:docMk/>
            <pc:sldMk cId="4108887272" sldId="291"/>
            <ac:spMk id="6" creationId="{E540B937-7F1C-5BCF-D2A6-E3A10E8B0D17}"/>
          </ac:spMkLst>
        </pc:spChg>
        <pc:spChg chg="mod">
          <ac:chgData name="Mario Alonso Núñez" userId="d68338d1-e839-4b84-b1d7-a74f9554f350" providerId="ADAL" clId="{F926969B-BD64-49C4-B927-AAC46AA1E061}" dt="2023-11-20T14:22:52.816" v="5669" actId="14100"/>
          <ac:spMkLst>
            <pc:docMk/>
            <pc:sldMk cId="4108887272" sldId="291"/>
            <ac:spMk id="8" creationId="{309276D0-0BC8-134C-8D3C-7DCD6773C0B1}"/>
          </ac:spMkLst>
        </pc:spChg>
        <pc:spChg chg="add del mod">
          <ac:chgData name="Mario Alonso Núñez" userId="d68338d1-e839-4b84-b1d7-a74f9554f350" providerId="ADAL" clId="{F926969B-BD64-49C4-B927-AAC46AA1E061}" dt="2023-11-20T14:22:07.557" v="5667" actId="478"/>
          <ac:spMkLst>
            <pc:docMk/>
            <pc:sldMk cId="4108887272" sldId="291"/>
            <ac:spMk id="15" creationId="{96BFE325-09E1-10E8-EC3B-8136A85B80DB}"/>
          </ac:spMkLst>
        </pc:spChg>
        <pc:spChg chg="add mod">
          <ac:chgData name="Mario Alonso Núñez" userId="d68338d1-e839-4b84-b1d7-a74f9554f350" providerId="ADAL" clId="{F926969B-BD64-49C4-B927-AAC46AA1E061}" dt="2023-11-20T14:25:28.977" v="5765" actId="115"/>
          <ac:spMkLst>
            <pc:docMk/>
            <pc:sldMk cId="4108887272" sldId="291"/>
            <ac:spMk id="16" creationId="{0675E340-E94F-81C3-9BD9-B18C2F96E6B6}"/>
          </ac:spMkLst>
        </pc:spChg>
        <pc:picChg chg="add mod">
          <ac:chgData name="Mario Alonso Núñez" userId="d68338d1-e839-4b84-b1d7-a74f9554f350" providerId="ADAL" clId="{F926969B-BD64-49C4-B927-AAC46AA1E061}" dt="2023-11-20T14:20:01.836" v="5641" actId="692"/>
          <ac:picMkLst>
            <pc:docMk/>
            <pc:sldMk cId="4108887272" sldId="291"/>
            <ac:picMk id="10" creationId="{FCF69C08-FCBE-8CDD-9AE9-15B2FC46C6F6}"/>
          </ac:picMkLst>
        </pc:picChg>
        <pc:picChg chg="del">
          <ac:chgData name="Mario Alonso Núñez" userId="d68338d1-e839-4b84-b1d7-a74f9554f350" providerId="ADAL" clId="{F926969B-BD64-49C4-B927-AAC46AA1E061}" dt="2023-11-20T14:11:26.643" v="5599" actId="478"/>
          <ac:picMkLst>
            <pc:docMk/>
            <pc:sldMk cId="4108887272" sldId="291"/>
            <ac:picMk id="11" creationId="{72C7641F-EB41-719F-4B96-3574C24DCCFE}"/>
          </ac:picMkLst>
        </pc:picChg>
        <pc:picChg chg="add mod">
          <ac:chgData name="Mario Alonso Núñez" userId="d68338d1-e839-4b84-b1d7-a74f9554f350" providerId="ADAL" clId="{F926969B-BD64-49C4-B927-AAC46AA1E061}" dt="2023-11-20T14:20:20.517" v="5651" actId="692"/>
          <ac:picMkLst>
            <pc:docMk/>
            <pc:sldMk cId="4108887272" sldId="291"/>
            <ac:picMk id="14" creationId="{AA649E2C-4FD9-8EE4-71E8-3FE7214D0BF9}"/>
          </ac:picMkLst>
        </pc:picChg>
      </pc:sldChg>
      <pc:sldChg chg="addSp modSp add mod ord">
        <pc:chgData name="Mario Alonso Núñez" userId="d68338d1-e839-4b84-b1d7-a74f9554f350" providerId="ADAL" clId="{F926969B-BD64-49C4-B927-AAC46AA1E061}" dt="2023-11-22T18:13:03.855" v="13585" actId="115"/>
        <pc:sldMkLst>
          <pc:docMk/>
          <pc:sldMk cId="842627313" sldId="292"/>
        </pc:sldMkLst>
        <pc:spChg chg="mod">
          <ac:chgData name="Mario Alonso Núñez" userId="d68338d1-e839-4b84-b1d7-a74f9554f350" providerId="ADAL" clId="{F926969B-BD64-49C4-B927-AAC46AA1E061}" dt="2023-11-20T14:27:46.867" v="5973" actId="27636"/>
          <ac:spMkLst>
            <pc:docMk/>
            <pc:sldMk cId="842627313" sldId="292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5:22:43.014" v="7691" actId="20577"/>
          <ac:spMkLst>
            <pc:docMk/>
            <pc:sldMk cId="842627313" sldId="292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F926969B-BD64-49C4-B927-AAC46AA1E061}" dt="2023-11-22T18:13:03.855" v="13585" actId="115"/>
          <ac:spMkLst>
            <pc:docMk/>
            <pc:sldMk cId="842627313" sldId="292"/>
            <ac:spMk id="10" creationId="{4E88ADD1-7FDC-A98A-E6F8-A1165FE2D1E0}"/>
          </ac:spMkLst>
        </pc:spChg>
        <pc:spChg chg="add mod">
          <ac:chgData name="Mario Alonso Núñez" userId="d68338d1-e839-4b84-b1d7-a74f9554f350" providerId="ADAL" clId="{F926969B-BD64-49C4-B927-AAC46AA1E061}" dt="2023-11-20T15:17:21.599" v="7636" actId="1076"/>
          <ac:spMkLst>
            <pc:docMk/>
            <pc:sldMk cId="842627313" sldId="292"/>
            <ac:spMk id="11" creationId="{57FAA7A9-B547-D8BE-00D7-C54FD32C0629}"/>
          </ac:spMkLst>
        </pc:spChg>
        <pc:picChg chg="add mod">
          <ac:chgData name="Mario Alonso Núñez" userId="d68338d1-e839-4b84-b1d7-a74f9554f350" providerId="ADAL" clId="{F926969B-BD64-49C4-B927-AAC46AA1E061}" dt="2023-11-20T15:17:11.985" v="7635" actId="1076"/>
          <ac:picMkLst>
            <pc:docMk/>
            <pc:sldMk cId="842627313" sldId="292"/>
            <ac:picMk id="5" creationId="{81B2CA3C-0FE4-B841-59A0-8C5FB038AC66}"/>
          </ac:picMkLst>
        </pc:picChg>
      </pc:sldChg>
      <pc:sldChg chg="addSp modSp add mod">
        <pc:chgData name="Mario Alonso Núñez" userId="d68338d1-e839-4b84-b1d7-a74f9554f350" providerId="ADAL" clId="{F926969B-BD64-49C4-B927-AAC46AA1E061}" dt="2023-11-20T18:20:36.350" v="10815" actId="20577"/>
        <pc:sldMkLst>
          <pc:docMk/>
          <pc:sldMk cId="3819910406" sldId="293"/>
        </pc:sldMkLst>
        <pc:spChg chg="add mod">
          <ac:chgData name="Mario Alonso Núñez" userId="d68338d1-e839-4b84-b1d7-a74f9554f350" providerId="ADAL" clId="{F926969B-BD64-49C4-B927-AAC46AA1E061}" dt="2023-11-20T18:13:51.192" v="10751" actId="1076"/>
          <ac:spMkLst>
            <pc:docMk/>
            <pc:sldMk cId="3819910406" sldId="293"/>
            <ac:spMk id="2" creationId="{2211A9C9-6DAB-E9F8-2593-BB7C9C4163AF}"/>
          </ac:spMkLst>
        </pc:spChg>
        <pc:spChg chg="mod">
          <ac:chgData name="Mario Alonso Núñez" userId="d68338d1-e839-4b84-b1d7-a74f9554f350" providerId="ADAL" clId="{F926969B-BD64-49C4-B927-AAC46AA1E061}" dt="2023-11-20T14:28:54.046" v="5991" actId="27636"/>
          <ac:spMkLst>
            <pc:docMk/>
            <pc:sldMk cId="3819910406" sldId="293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0T18:20:36.350" v="10815" actId="20577"/>
          <ac:spMkLst>
            <pc:docMk/>
            <pc:sldMk cId="3819910406" sldId="293"/>
            <ac:spMk id="6" creationId="{E540B937-7F1C-5BCF-D2A6-E3A10E8B0D17}"/>
          </ac:spMkLst>
        </pc:spChg>
        <pc:picChg chg="add mod">
          <ac:chgData name="Mario Alonso Núñez" userId="d68338d1-e839-4b84-b1d7-a74f9554f350" providerId="ADAL" clId="{F926969B-BD64-49C4-B927-AAC46AA1E061}" dt="2023-11-20T18:13:39.286" v="10749" actId="692"/>
          <ac:picMkLst>
            <pc:docMk/>
            <pc:sldMk cId="3819910406" sldId="293"/>
            <ac:picMk id="5" creationId="{5A160C62-E423-08C9-DD5E-BB4F2ECD5BCA}"/>
          </ac:picMkLst>
        </pc:picChg>
      </pc:sldChg>
      <pc:sldChg chg="addSp delSp modSp add mod">
        <pc:chgData name="Mario Alonso Núñez" userId="d68338d1-e839-4b84-b1d7-a74f9554f350" providerId="ADAL" clId="{F926969B-BD64-49C4-B927-AAC46AA1E061}" dt="2023-11-22T18:14:16.680" v="13587" actId="20577"/>
        <pc:sldMkLst>
          <pc:docMk/>
          <pc:sldMk cId="3070469564" sldId="294"/>
        </pc:sldMkLst>
        <pc:spChg chg="mod">
          <ac:chgData name="Mario Alonso Núñez" userId="d68338d1-e839-4b84-b1d7-a74f9554f350" providerId="ADAL" clId="{F926969B-BD64-49C4-B927-AAC46AA1E061}" dt="2023-11-20T16:43:39.658" v="8715" actId="20577"/>
          <ac:spMkLst>
            <pc:docMk/>
            <pc:sldMk cId="3070469564" sldId="294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1T16:53:22.917" v="11056" actId="27636"/>
          <ac:spMkLst>
            <pc:docMk/>
            <pc:sldMk cId="3070469564" sldId="294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F926969B-BD64-49C4-B927-AAC46AA1E061}" dt="2023-11-22T18:14:16.680" v="13587" actId="20577"/>
          <ac:spMkLst>
            <pc:docMk/>
            <pc:sldMk cId="3070469564" sldId="294"/>
            <ac:spMk id="11" creationId="{E6BE3808-4ECA-5DE4-AAA1-61C9F9419723}"/>
          </ac:spMkLst>
        </pc:spChg>
        <pc:picChg chg="del">
          <ac:chgData name="Mario Alonso Núñez" userId="d68338d1-e839-4b84-b1d7-a74f9554f350" providerId="ADAL" clId="{F926969B-BD64-49C4-B927-AAC46AA1E061}" dt="2023-11-20T18:21:31.558" v="10816" actId="478"/>
          <ac:picMkLst>
            <pc:docMk/>
            <pc:sldMk cId="3070469564" sldId="294"/>
            <ac:picMk id="5" creationId="{5A160C62-E423-08C9-DD5E-BB4F2ECD5BCA}"/>
          </ac:picMkLst>
        </pc:picChg>
        <pc:picChg chg="add del mod">
          <ac:chgData name="Mario Alonso Núñez" userId="d68338d1-e839-4b84-b1d7-a74f9554f350" providerId="ADAL" clId="{F926969B-BD64-49C4-B927-AAC46AA1E061}" dt="2023-11-21T17:20:08.360" v="11075" actId="478"/>
          <ac:picMkLst>
            <pc:docMk/>
            <pc:sldMk cId="3070469564" sldId="294"/>
            <ac:picMk id="10" creationId="{16A3EE76-FC43-596A-D516-F5C7D9647981}"/>
          </ac:picMkLst>
        </pc:picChg>
        <pc:picChg chg="add mod">
          <ac:chgData name="Mario Alonso Núñez" userId="d68338d1-e839-4b84-b1d7-a74f9554f350" providerId="ADAL" clId="{F926969B-BD64-49C4-B927-AAC46AA1E061}" dt="2023-11-21T17:20:21.207" v="11088" actId="692"/>
          <ac:picMkLst>
            <pc:docMk/>
            <pc:sldMk cId="3070469564" sldId="294"/>
            <ac:picMk id="14" creationId="{452B81DF-C41D-4D58-DA47-B0D12F140EAA}"/>
          </ac:picMkLst>
        </pc:picChg>
      </pc:sldChg>
      <pc:sldChg chg="new del">
        <pc:chgData name="Mario Alonso Núñez" userId="d68338d1-e839-4b84-b1d7-a74f9554f350" providerId="ADAL" clId="{F926969B-BD64-49C4-B927-AAC46AA1E061}" dt="2023-11-20T15:15:42.777" v="7622" actId="680"/>
        <pc:sldMkLst>
          <pc:docMk/>
          <pc:sldMk cId="3228964830" sldId="294"/>
        </pc:sldMkLst>
      </pc:sldChg>
      <pc:sldChg chg="addSp delSp modSp add mod">
        <pc:chgData name="Mario Alonso Núñez" userId="d68338d1-e839-4b84-b1d7-a74f9554f350" providerId="ADAL" clId="{F926969B-BD64-49C4-B927-AAC46AA1E061}" dt="2023-11-21T19:32:58.174" v="13509" actId="1076"/>
        <pc:sldMkLst>
          <pc:docMk/>
          <pc:sldMk cId="1250886261" sldId="295"/>
        </pc:sldMkLst>
        <pc:spChg chg="mod">
          <ac:chgData name="Mario Alonso Núñez" userId="d68338d1-e839-4b84-b1d7-a74f9554f350" providerId="ADAL" clId="{F926969B-BD64-49C4-B927-AAC46AA1E061}" dt="2023-11-20T17:47:18.359" v="9771" actId="20577"/>
          <ac:spMkLst>
            <pc:docMk/>
            <pc:sldMk cId="1250886261" sldId="295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1T17:21:24.559" v="11099" actId="27636"/>
          <ac:spMkLst>
            <pc:docMk/>
            <pc:sldMk cId="1250886261" sldId="295"/>
            <ac:spMk id="6" creationId="{E540B937-7F1C-5BCF-D2A6-E3A10E8B0D17}"/>
          </ac:spMkLst>
        </pc:spChg>
        <pc:picChg chg="del">
          <ac:chgData name="Mario Alonso Núñez" userId="d68338d1-e839-4b84-b1d7-a74f9554f350" providerId="ADAL" clId="{F926969B-BD64-49C4-B927-AAC46AA1E061}" dt="2023-11-20T18:21:35.768" v="10817" actId="478"/>
          <ac:picMkLst>
            <pc:docMk/>
            <pc:sldMk cId="1250886261" sldId="295"/>
            <ac:picMk id="5" creationId="{5A160C62-E423-08C9-DD5E-BB4F2ECD5BCA}"/>
          </ac:picMkLst>
        </pc:picChg>
        <pc:picChg chg="add mod">
          <ac:chgData name="Mario Alonso Núñez" userId="d68338d1-e839-4b84-b1d7-a74f9554f350" providerId="ADAL" clId="{F926969B-BD64-49C4-B927-AAC46AA1E061}" dt="2023-11-21T19:32:58.174" v="13509" actId="1076"/>
          <ac:picMkLst>
            <pc:docMk/>
            <pc:sldMk cId="1250886261" sldId="295"/>
            <ac:picMk id="10" creationId="{EB79961C-66F8-26F0-7737-253FCF847CA6}"/>
          </ac:picMkLst>
        </pc:picChg>
      </pc:sldChg>
      <pc:sldChg chg="addSp modSp add mod">
        <pc:chgData name="Mario Alonso Núñez" userId="d68338d1-e839-4b84-b1d7-a74f9554f350" providerId="ADAL" clId="{F926969B-BD64-49C4-B927-AAC46AA1E061}" dt="2023-11-21T19:14:11.869" v="12969" actId="14100"/>
        <pc:sldMkLst>
          <pc:docMk/>
          <pc:sldMk cId="67607111" sldId="296"/>
        </pc:sldMkLst>
        <pc:spChg chg="mod">
          <ac:chgData name="Mario Alonso Núñez" userId="d68338d1-e839-4b84-b1d7-a74f9554f350" providerId="ADAL" clId="{F926969B-BD64-49C4-B927-AAC46AA1E061}" dt="2023-11-21T18:41:38.887" v="11930" actId="20577"/>
          <ac:spMkLst>
            <pc:docMk/>
            <pc:sldMk cId="67607111" sldId="296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1T18:44:13.969" v="11943" actId="14100"/>
          <ac:spMkLst>
            <pc:docMk/>
            <pc:sldMk cId="67607111" sldId="296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F926969B-BD64-49C4-B927-AAC46AA1E061}" dt="2023-11-21T19:14:11.869" v="12969" actId="14100"/>
          <ac:spMkLst>
            <pc:docMk/>
            <pc:sldMk cId="67607111" sldId="296"/>
            <ac:spMk id="10" creationId="{13E4932A-68AE-3585-D2E8-4F533028D28C}"/>
          </ac:spMkLst>
        </pc:spChg>
        <pc:spChg chg="add mod">
          <ac:chgData name="Mario Alonso Núñez" userId="d68338d1-e839-4b84-b1d7-a74f9554f350" providerId="ADAL" clId="{F926969B-BD64-49C4-B927-AAC46AA1E061}" dt="2023-11-21T18:44:30.182" v="11947" actId="571"/>
          <ac:spMkLst>
            <pc:docMk/>
            <pc:sldMk cId="67607111" sldId="296"/>
            <ac:spMk id="11" creationId="{7805F416-588D-80CA-F55D-626E4CDB1FDA}"/>
          </ac:spMkLst>
        </pc:spChg>
        <pc:picChg chg="add mod">
          <ac:chgData name="Mario Alonso Núñez" userId="d68338d1-e839-4b84-b1d7-a74f9554f350" providerId="ADAL" clId="{F926969B-BD64-49C4-B927-AAC46AA1E061}" dt="2023-11-21T18:45:19.057" v="11966" actId="692"/>
          <ac:picMkLst>
            <pc:docMk/>
            <pc:sldMk cId="67607111" sldId="296"/>
            <ac:picMk id="5" creationId="{FE994BA8-1CEA-C52A-B518-6340DC357C12}"/>
          </ac:picMkLst>
        </pc:picChg>
      </pc:sldChg>
      <pc:sldChg chg="new del">
        <pc:chgData name="Mario Alonso Núñez" userId="d68338d1-e839-4b84-b1d7-a74f9554f350" providerId="ADAL" clId="{F926969B-BD64-49C4-B927-AAC46AA1E061}" dt="2023-11-20T17:57:54.395" v="10355" actId="680"/>
        <pc:sldMkLst>
          <pc:docMk/>
          <pc:sldMk cId="697782678" sldId="296"/>
        </pc:sldMkLst>
      </pc:sldChg>
      <pc:sldChg chg="modSp add mod ord">
        <pc:chgData name="Mario Alonso Núñez" userId="d68338d1-e839-4b84-b1d7-a74f9554f350" providerId="ADAL" clId="{F926969B-BD64-49C4-B927-AAC46AA1E061}" dt="2023-11-21T17:47:25.680" v="11191" actId="20577"/>
        <pc:sldMkLst>
          <pc:docMk/>
          <pc:sldMk cId="2199426165" sldId="297"/>
        </pc:sldMkLst>
        <pc:spChg chg="mod">
          <ac:chgData name="Mario Alonso Núñez" userId="d68338d1-e839-4b84-b1d7-a74f9554f350" providerId="ADAL" clId="{F926969B-BD64-49C4-B927-AAC46AA1E061}" dt="2023-11-21T17:47:25.680" v="11191" actId="20577"/>
          <ac:spMkLst>
            <pc:docMk/>
            <pc:sldMk cId="2199426165" sldId="297"/>
            <ac:spMk id="8" creationId="{F57A09C1-A600-69A6-6685-774B371F1930}"/>
          </ac:spMkLst>
        </pc:spChg>
      </pc:sldChg>
      <pc:sldChg chg="addSp delSp modSp add mod">
        <pc:chgData name="Mario Alonso Núñez" userId="d68338d1-e839-4b84-b1d7-a74f9554f350" providerId="ADAL" clId="{F926969B-BD64-49C4-B927-AAC46AA1E061}" dt="2023-11-21T19:11:49.663" v="12909" actId="14100"/>
        <pc:sldMkLst>
          <pc:docMk/>
          <pc:sldMk cId="3221034660" sldId="298"/>
        </pc:sldMkLst>
        <pc:spChg chg="mod">
          <ac:chgData name="Mario Alonso Núñez" userId="d68338d1-e839-4b84-b1d7-a74f9554f350" providerId="ADAL" clId="{F926969B-BD64-49C4-B927-AAC46AA1E061}" dt="2023-11-21T18:49:26.863" v="12222" actId="20577"/>
          <ac:spMkLst>
            <pc:docMk/>
            <pc:sldMk cId="3221034660" sldId="298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1T19:10:52.482" v="12905" actId="1076"/>
          <ac:spMkLst>
            <pc:docMk/>
            <pc:sldMk cId="3221034660" sldId="298"/>
            <ac:spMk id="6" creationId="{E540B937-7F1C-5BCF-D2A6-E3A10E8B0D17}"/>
          </ac:spMkLst>
        </pc:spChg>
        <pc:spChg chg="del">
          <ac:chgData name="Mario Alonso Núñez" userId="d68338d1-e839-4b84-b1d7-a74f9554f350" providerId="ADAL" clId="{F926969B-BD64-49C4-B927-AAC46AA1E061}" dt="2023-11-21T18:49:35.256" v="12224" actId="478"/>
          <ac:spMkLst>
            <pc:docMk/>
            <pc:sldMk cId="3221034660" sldId="298"/>
            <ac:spMk id="10" creationId="{13E4932A-68AE-3585-D2E8-4F533028D28C}"/>
          </ac:spMkLst>
        </pc:spChg>
        <pc:spChg chg="add del mod">
          <ac:chgData name="Mario Alonso Núñez" userId="d68338d1-e839-4b84-b1d7-a74f9554f350" providerId="ADAL" clId="{F926969B-BD64-49C4-B927-AAC46AA1E061}" dt="2023-11-21T19:02:59.753" v="12729" actId="478"/>
          <ac:spMkLst>
            <pc:docMk/>
            <pc:sldMk cId="3221034660" sldId="298"/>
            <ac:spMk id="17" creationId="{4B2D849A-9FE2-916F-26FB-1B4EBB78E545}"/>
          </ac:spMkLst>
        </pc:spChg>
        <pc:spChg chg="add del mod">
          <ac:chgData name="Mario Alonso Núñez" userId="d68338d1-e839-4b84-b1d7-a74f9554f350" providerId="ADAL" clId="{F926969B-BD64-49C4-B927-AAC46AA1E061}" dt="2023-11-21T19:11:08.683" v="12907" actId="1076"/>
          <ac:spMkLst>
            <pc:docMk/>
            <pc:sldMk cId="3221034660" sldId="298"/>
            <ac:spMk id="18" creationId="{40469901-B67E-0BB0-37E8-E9B0516FC718}"/>
          </ac:spMkLst>
        </pc:spChg>
        <pc:spChg chg="add del mod">
          <ac:chgData name="Mario Alonso Núñez" userId="d68338d1-e839-4b84-b1d7-a74f9554f350" providerId="ADAL" clId="{F926969B-BD64-49C4-B927-AAC46AA1E061}" dt="2023-11-21T19:03:03.143" v="12730" actId="478"/>
          <ac:spMkLst>
            <pc:docMk/>
            <pc:sldMk cId="3221034660" sldId="298"/>
            <ac:spMk id="20" creationId="{018E5E53-3A2D-D646-EF6B-839FDE5C00BA}"/>
          </ac:spMkLst>
        </pc:spChg>
        <pc:spChg chg="add mod">
          <ac:chgData name="Mario Alonso Núñez" userId="d68338d1-e839-4b84-b1d7-a74f9554f350" providerId="ADAL" clId="{F926969B-BD64-49C4-B927-AAC46AA1E061}" dt="2023-11-21T19:11:49.663" v="12909" actId="14100"/>
          <ac:spMkLst>
            <pc:docMk/>
            <pc:sldMk cId="3221034660" sldId="298"/>
            <ac:spMk id="21" creationId="{7A082F35-1AFC-7414-1A78-1955B073CBBC}"/>
          </ac:spMkLst>
        </pc:spChg>
        <pc:spChg chg="add del mod">
          <ac:chgData name="Mario Alonso Núñez" userId="d68338d1-e839-4b84-b1d7-a74f9554f350" providerId="ADAL" clId="{F926969B-BD64-49C4-B927-AAC46AA1E061}" dt="2023-11-21T19:06:23.605" v="12849" actId="478"/>
          <ac:spMkLst>
            <pc:docMk/>
            <pc:sldMk cId="3221034660" sldId="298"/>
            <ac:spMk id="22" creationId="{ECC2068B-BCA0-B300-7317-1C60DA04D843}"/>
          </ac:spMkLst>
        </pc:spChg>
        <pc:spChg chg="add mod">
          <ac:chgData name="Mario Alonso Núñez" userId="d68338d1-e839-4b84-b1d7-a74f9554f350" providerId="ADAL" clId="{F926969B-BD64-49C4-B927-AAC46AA1E061}" dt="2023-11-21T19:11:49.663" v="12909" actId="14100"/>
          <ac:spMkLst>
            <pc:docMk/>
            <pc:sldMk cId="3221034660" sldId="298"/>
            <ac:spMk id="23" creationId="{FB2FC151-942D-44B0-CB6E-A08D9B43D978}"/>
          </ac:spMkLst>
        </pc:spChg>
        <pc:spChg chg="add mod">
          <ac:chgData name="Mario Alonso Núñez" userId="d68338d1-e839-4b84-b1d7-a74f9554f350" providerId="ADAL" clId="{F926969B-BD64-49C4-B927-AAC46AA1E061}" dt="2023-11-21T19:11:49.663" v="12909" actId="14100"/>
          <ac:spMkLst>
            <pc:docMk/>
            <pc:sldMk cId="3221034660" sldId="298"/>
            <ac:spMk id="24" creationId="{EDB1BF85-FBE3-21EC-AB27-3F8E11FB5FA6}"/>
          </ac:spMkLst>
        </pc:spChg>
        <pc:spChg chg="add del mod">
          <ac:chgData name="Mario Alonso Núñez" userId="d68338d1-e839-4b84-b1d7-a74f9554f350" providerId="ADAL" clId="{F926969B-BD64-49C4-B927-AAC46AA1E061}" dt="2023-11-21T19:09:24.143" v="12885" actId="478"/>
          <ac:spMkLst>
            <pc:docMk/>
            <pc:sldMk cId="3221034660" sldId="298"/>
            <ac:spMk id="25" creationId="{4D3A0777-8D09-B062-3941-B3F70BB4C2C3}"/>
          </ac:spMkLst>
        </pc:spChg>
        <pc:picChg chg="del">
          <ac:chgData name="Mario Alonso Núñez" userId="d68338d1-e839-4b84-b1d7-a74f9554f350" providerId="ADAL" clId="{F926969B-BD64-49C4-B927-AAC46AA1E061}" dt="2023-11-21T18:49:31.316" v="12223" actId="478"/>
          <ac:picMkLst>
            <pc:docMk/>
            <pc:sldMk cId="3221034660" sldId="298"/>
            <ac:picMk id="5" creationId="{FE994BA8-1CEA-C52A-B518-6340DC357C12}"/>
          </ac:picMkLst>
        </pc:picChg>
        <pc:picChg chg="add mod">
          <ac:chgData name="Mario Alonso Núñez" userId="d68338d1-e839-4b84-b1d7-a74f9554f350" providerId="ADAL" clId="{F926969B-BD64-49C4-B927-AAC46AA1E061}" dt="2023-11-21T19:11:08.683" v="12907" actId="1076"/>
          <ac:picMkLst>
            <pc:docMk/>
            <pc:sldMk cId="3221034660" sldId="298"/>
            <ac:picMk id="11" creationId="{C6C8B4E1-4444-12F4-50F0-5812C459A204}"/>
          </ac:picMkLst>
        </pc:picChg>
        <pc:picChg chg="add mod">
          <ac:chgData name="Mario Alonso Núñez" userId="d68338d1-e839-4b84-b1d7-a74f9554f350" providerId="ADAL" clId="{F926969B-BD64-49C4-B927-AAC46AA1E061}" dt="2023-11-21T19:11:08.683" v="12907" actId="1076"/>
          <ac:picMkLst>
            <pc:docMk/>
            <pc:sldMk cId="3221034660" sldId="298"/>
            <ac:picMk id="14" creationId="{92631A47-F831-008C-943B-1F13B1FBFB3D}"/>
          </ac:picMkLst>
        </pc:picChg>
        <pc:picChg chg="add mod">
          <ac:chgData name="Mario Alonso Núñez" userId="d68338d1-e839-4b84-b1d7-a74f9554f350" providerId="ADAL" clId="{F926969B-BD64-49C4-B927-AAC46AA1E061}" dt="2023-11-21T19:11:08.683" v="12907" actId="1076"/>
          <ac:picMkLst>
            <pc:docMk/>
            <pc:sldMk cId="3221034660" sldId="298"/>
            <ac:picMk id="16" creationId="{8432D0A4-16AE-8DAA-D1F0-86D9B2943893}"/>
          </ac:picMkLst>
        </pc:picChg>
      </pc:sldChg>
      <pc:sldChg chg="new del">
        <pc:chgData name="Mario Alonso Núñez" userId="d68338d1-e839-4b84-b1d7-a74f9554f350" providerId="ADAL" clId="{F926969B-BD64-49C4-B927-AAC46AA1E061}" dt="2023-11-21T18:38:40.210" v="11713" actId="680"/>
        <pc:sldMkLst>
          <pc:docMk/>
          <pc:sldMk cId="3441638709" sldId="298"/>
        </pc:sldMkLst>
      </pc:sldChg>
      <pc:sldChg chg="new del">
        <pc:chgData name="Mario Alonso Núñez" userId="d68338d1-e839-4b84-b1d7-a74f9554f350" providerId="ADAL" clId="{F926969B-BD64-49C4-B927-AAC46AA1E061}" dt="2023-11-21T18:57:10.705" v="12573" actId="680"/>
        <pc:sldMkLst>
          <pc:docMk/>
          <pc:sldMk cId="488371328" sldId="299"/>
        </pc:sldMkLst>
      </pc:sldChg>
      <pc:sldChg chg="addSp delSp modSp add mod ord">
        <pc:chgData name="Mario Alonso Núñez" userId="d68338d1-e839-4b84-b1d7-a74f9554f350" providerId="ADAL" clId="{F926969B-BD64-49C4-B927-AAC46AA1E061}" dt="2023-11-21T19:22:06.047" v="13449" actId="1076"/>
        <pc:sldMkLst>
          <pc:docMk/>
          <pc:sldMk cId="1540360526" sldId="299"/>
        </pc:sldMkLst>
        <pc:spChg chg="mod">
          <ac:chgData name="Mario Alonso Núñez" userId="d68338d1-e839-4b84-b1d7-a74f9554f350" providerId="ADAL" clId="{F926969B-BD64-49C4-B927-AAC46AA1E061}" dt="2023-11-21T19:12:50.433" v="12967" actId="20577"/>
          <ac:spMkLst>
            <pc:docMk/>
            <pc:sldMk cId="1540360526" sldId="299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F926969B-BD64-49C4-B927-AAC46AA1E061}" dt="2023-11-21T19:20:10.932" v="13438" actId="20577"/>
          <ac:spMkLst>
            <pc:docMk/>
            <pc:sldMk cId="1540360526" sldId="299"/>
            <ac:spMk id="6" creationId="{E540B937-7F1C-5BCF-D2A6-E3A10E8B0D17}"/>
          </ac:spMkLst>
        </pc:spChg>
        <pc:spChg chg="del">
          <ac:chgData name="Mario Alonso Núñez" userId="d68338d1-e839-4b84-b1d7-a74f9554f350" providerId="ADAL" clId="{F926969B-BD64-49C4-B927-AAC46AA1E061}" dt="2023-11-21T19:14:23.810" v="12970" actId="478"/>
          <ac:spMkLst>
            <pc:docMk/>
            <pc:sldMk cId="1540360526" sldId="299"/>
            <ac:spMk id="10" creationId="{13E4932A-68AE-3585-D2E8-4F533028D28C}"/>
          </ac:spMkLst>
        </pc:spChg>
        <pc:picChg chg="del">
          <ac:chgData name="Mario Alonso Núñez" userId="d68338d1-e839-4b84-b1d7-a74f9554f350" providerId="ADAL" clId="{F926969B-BD64-49C4-B927-AAC46AA1E061}" dt="2023-11-21T19:13:29.382" v="12968" actId="478"/>
          <ac:picMkLst>
            <pc:docMk/>
            <pc:sldMk cId="1540360526" sldId="299"/>
            <ac:picMk id="5" creationId="{FE994BA8-1CEA-C52A-B518-6340DC357C12}"/>
          </ac:picMkLst>
        </pc:picChg>
        <pc:picChg chg="add mod">
          <ac:chgData name="Mario Alonso Núñez" userId="d68338d1-e839-4b84-b1d7-a74f9554f350" providerId="ADAL" clId="{F926969B-BD64-49C4-B927-AAC46AA1E061}" dt="2023-11-21T19:22:06.047" v="13449" actId="1076"/>
          <ac:picMkLst>
            <pc:docMk/>
            <pc:sldMk cId="1540360526" sldId="299"/>
            <ac:picMk id="11" creationId="{6B62F517-63B9-D809-587E-F3EFD6C59246}"/>
          </ac:picMkLst>
        </pc:picChg>
        <pc:picChg chg="add del mod">
          <ac:chgData name="Mario Alonso Núñez" userId="d68338d1-e839-4b84-b1d7-a74f9554f350" providerId="ADAL" clId="{F926969B-BD64-49C4-B927-AAC46AA1E061}" dt="2023-11-21T19:21:03.692" v="13441" actId="478"/>
          <ac:picMkLst>
            <pc:docMk/>
            <pc:sldMk cId="1540360526" sldId="299"/>
            <ac:picMk id="1026" creationId="{44F07FC8-B0D4-932F-1772-4F8AAD9B42A6}"/>
          </ac:picMkLst>
        </pc:picChg>
      </pc:sldChg>
      <pc:sldChg chg="modSp add mod ord">
        <pc:chgData name="Mario Alonso Núñez" userId="d68338d1-e839-4b84-b1d7-a74f9554f350" providerId="ADAL" clId="{F926969B-BD64-49C4-B927-AAC46AA1E061}" dt="2023-11-21T19:23:05.094" v="13504" actId="20577"/>
        <pc:sldMkLst>
          <pc:docMk/>
          <pc:sldMk cId="1799629148" sldId="300"/>
        </pc:sldMkLst>
        <pc:spChg chg="mod">
          <ac:chgData name="Mario Alonso Núñez" userId="d68338d1-e839-4b84-b1d7-a74f9554f350" providerId="ADAL" clId="{F926969B-BD64-49C4-B927-AAC46AA1E061}" dt="2023-11-21T19:23:05.094" v="13504" actId="20577"/>
          <ac:spMkLst>
            <pc:docMk/>
            <pc:sldMk cId="1799629148" sldId="300"/>
            <ac:spMk id="8" creationId="{F57A09C1-A600-69A6-6685-774B371F1930}"/>
          </ac:spMkLst>
        </pc:spChg>
      </pc:sldChg>
      <pc:sldChg chg="modSp mod">
        <pc:chgData name="Mario Alonso Núñez" userId="d68338d1-e839-4b84-b1d7-a74f9554f350" providerId="ADAL" clId="{F926969B-BD64-49C4-B927-AAC46AA1E061}" dt="2023-11-22T18:05:11.877" v="13536" actId="1076"/>
        <pc:sldMkLst>
          <pc:docMk/>
          <pc:sldMk cId="4203411270" sldId="301"/>
        </pc:sldMkLst>
        <pc:spChg chg="mod">
          <ac:chgData name="Mario Alonso Núñez" userId="d68338d1-e839-4b84-b1d7-a74f9554f350" providerId="ADAL" clId="{F926969B-BD64-49C4-B927-AAC46AA1E061}" dt="2023-11-22T18:05:11.877" v="13536" actId="1076"/>
          <ac:spMkLst>
            <pc:docMk/>
            <pc:sldMk cId="4203411270" sldId="301"/>
            <ac:spMk id="6" creationId="{E540B937-7F1C-5BCF-D2A6-E3A10E8B0D17}"/>
          </ac:spMkLst>
        </pc:spChg>
      </pc:sldChg>
      <pc:sldChg chg="modSp mod">
        <pc:chgData name="Mario Alonso Núñez" userId="d68338d1-e839-4b84-b1d7-a74f9554f350" providerId="ADAL" clId="{F926969B-BD64-49C4-B927-AAC46AA1E061}" dt="2023-11-22T18:27:36.872" v="13589" actId="1035"/>
        <pc:sldMkLst>
          <pc:docMk/>
          <pc:sldMk cId="747829312" sldId="304"/>
        </pc:sldMkLst>
        <pc:spChg chg="mod">
          <ac:chgData name="Mario Alonso Núñez" userId="d68338d1-e839-4b84-b1d7-a74f9554f350" providerId="ADAL" clId="{F926969B-BD64-49C4-B927-AAC46AA1E061}" dt="2023-11-22T18:27:36.872" v="13589" actId="1035"/>
          <ac:spMkLst>
            <pc:docMk/>
            <pc:sldMk cId="747829312" sldId="304"/>
            <ac:spMk id="15" creationId="{D45092CD-3D77-3DCB-D806-E0E8BB6D6FB7}"/>
          </ac:spMkLst>
        </pc:spChg>
      </pc:sldChg>
      <pc:sldMasterChg chg="setBg modSldLayout">
        <pc:chgData name="Mario Alonso Núñez" userId="d68338d1-e839-4b84-b1d7-a74f9554f350" providerId="ADAL" clId="{F926969B-BD64-49C4-B927-AAC46AA1E061}" dt="2023-11-20T09:32:46.787" v="29"/>
        <pc:sldMasterMkLst>
          <pc:docMk/>
          <pc:sldMasterMk cId="200309862" sldId="2147483648"/>
        </pc:sldMasterMkLst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211501653" sldId="2147483649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3911884457" sldId="2147483650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3290723116" sldId="2147483651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2416481993" sldId="2147483652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146236574" sldId="2147483653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2398114249" sldId="2147483654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2796756324" sldId="2147483655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1143661575" sldId="2147483656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3592457679" sldId="2147483657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2155348614" sldId="2147483658"/>
          </pc:sldLayoutMkLst>
        </pc:sldLayoutChg>
        <pc:sldLayoutChg chg="setBg">
          <pc:chgData name="Mario Alonso Núñez" userId="d68338d1-e839-4b84-b1d7-a74f9554f350" providerId="ADAL" clId="{F926969B-BD64-49C4-B927-AAC46AA1E061}" dt="2023-11-20T09:32:46.787" v="29"/>
          <pc:sldLayoutMkLst>
            <pc:docMk/>
            <pc:sldMasterMk cId="200309862" sldId="2147483648"/>
            <pc:sldLayoutMk cId="3542733123" sldId="2147483659"/>
          </pc:sldLayoutMkLst>
        </pc:sldLayoutChg>
      </pc:sldMasterChg>
    </pc:docChg>
  </pc:docChgLst>
  <pc:docChgLst>
    <pc:chgData name="Mario Alonso Núñez" userId="d68338d1-e839-4b84-b1d7-a74f9554f350" providerId="ADAL" clId="{A22E6FF2-382C-4BFA-B140-9009E3873FDC}"/>
    <pc:docChg chg="undo redo custSel addSld delSld modSld sldOrd">
      <pc:chgData name="Mario Alonso Núñez" userId="d68338d1-e839-4b84-b1d7-a74f9554f350" providerId="ADAL" clId="{A22E6FF2-382C-4BFA-B140-9009E3873FDC}" dt="2023-12-19T16:14:16.010" v="13123" actId="1076"/>
      <pc:docMkLst>
        <pc:docMk/>
      </pc:docMkLst>
      <pc:sldChg chg="modSp mod">
        <pc:chgData name="Mario Alonso Núñez" userId="d68338d1-e839-4b84-b1d7-a74f9554f350" providerId="ADAL" clId="{A22E6FF2-382C-4BFA-B140-9009E3873FDC}" dt="2023-12-16T10:23:48.784" v="3200" actId="20577"/>
        <pc:sldMkLst>
          <pc:docMk/>
          <pc:sldMk cId="0" sldId="257"/>
        </pc:sldMkLst>
        <pc:spChg chg="mod">
          <ac:chgData name="Mario Alonso Núñez" userId="d68338d1-e839-4b84-b1d7-a74f9554f350" providerId="ADAL" clId="{A22E6FF2-382C-4BFA-B140-9009E3873FDC}" dt="2023-12-11T15:50:51.906" v="42" actId="20577"/>
          <ac:spMkLst>
            <pc:docMk/>
            <pc:sldMk cId="0" sldId="257"/>
            <ac:spMk id="2" creationId="{11481289-9660-55F1-2951-72E2879AF21E}"/>
          </ac:spMkLst>
        </pc:spChg>
        <pc:spChg chg="mod">
          <ac:chgData name="Mario Alonso Núñez" userId="d68338d1-e839-4b84-b1d7-a74f9554f350" providerId="ADAL" clId="{A22E6FF2-382C-4BFA-B140-9009E3873FDC}" dt="2023-12-11T16:00:17.474" v="142" actId="20577"/>
          <ac:spMkLst>
            <pc:docMk/>
            <pc:sldMk cId="0" sldId="257"/>
            <ac:spMk id="8" creationId="{FD64D2DB-85BA-ADE9-1DE2-CF71FFEECA31}"/>
          </ac:spMkLst>
        </pc:spChg>
        <pc:spChg chg="mod">
          <ac:chgData name="Mario Alonso Núñez" userId="d68338d1-e839-4b84-b1d7-a74f9554f350" providerId="ADAL" clId="{A22E6FF2-382C-4BFA-B140-9009E3873FDC}" dt="2023-12-16T10:23:48.784" v="3200" actId="20577"/>
          <ac:spMkLst>
            <pc:docMk/>
            <pc:sldMk cId="0" sldId="257"/>
            <ac:spMk id="9" creationId="{35950000-03F5-AFE3-E2B8-A40FB2C69632}"/>
          </ac:spMkLst>
        </pc:spChg>
      </pc:sldChg>
      <pc:sldChg chg="addSp delSp modSp mod">
        <pc:chgData name="Mario Alonso Núñez" userId="d68338d1-e839-4b84-b1d7-a74f9554f350" providerId="ADAL" clId="{A22E6FF2-382C-4BFA-B140-9009E3873FDC}" dt="2023-12-17T12:58:01.636" v="11608" actId="20577"/>
        <pc:sldMkLst>
          <pc:docMk/>
          <pc:sldMk cId="0" sldId="258"/>
        </pc:sldMkLst>
        <pc:spChg chg="mod">
          <ac:chgData name="Mario Alonso Núñez" userId="d68338d1-e839-4b84-b1d7-a74f9554f350" providerId="ADAL" clId="{A22E6FF2-382C-4BFA-B140-9009E3873FDC}" dt="2023-12-17T12:58:01.636" v="11608" actId="20577"/>
          <ac:spMkLst>
            <pc:docMk/>
            <pc:sldMk cId="0" sldId="258"/>
            <ac:spMk id="4" creationId="{69914056-FB6F-DD5F-34E2-3E18D23C1B8C}"/>
          </ac:spMkLst>
        </pc:spChg>
        <pc:picChg chg="add del mod">
          <ac:chgData name="Mario Alonso Núñez" userId="d68338d1-e839-4b84-b1d7-a74f9554f350" providerId="ADAL" clId="{A22E6FF2-382C-4BFA-B140-9009E3873FDC}" dt="2023-12-11T16:07:32.191" v="186" actId="21"/>
          <ac:picMkLst>
            <pc:docMk/>
            <pc:sldMk cId="0" sldId="258"/>
            <ac:picMk id="10" creationId="{620E2075-DEFD-D562-3554-197A1DA45C13}"/>
          </ac:picMkLst>
        </pc:picChg>
      </pc:sldChg>
      <pc:sldChg chg="modSp mod">
        <pc:chgData name="Mario Alonso Núñez" userId="d68338d1-e839-4b84-b1d7-a74f9554f350" providerId="ADAL" clId="{A22E6FF2-382C-4BFA-B140-9009E3873FDC}" dt="2023-12-11T16:46:52.161" v="1245" actId="20577"/>
        <pc:sldMkLst>
          <pc:docMk/>
          <pc:sldMk cId="0" sldId="259"/>
        </pc:sldMkLst>
        <pc:spChg chg="mod">
          <ac:chgData name="Mario Alonso Núñez" userId="d68338d1-e839-4b84-b1d7-a74f9554f350" providerId="ADAL" clId="{A22E6FF2-382C-4BFA-B140-9009E3873FDC}" dt="2023-12-11T16:46:52.161" v="1245" actId="20577"/>
          <ac:spMkLst>
            <pc:docMk/>
            <pc:sldMk cId="0" sldId="259"/>
            <ac:spMk id="8" creationId="{F57A09C1-A600-69A6-6685-774B371F1930}"/>
          </ac:spMkLst>
        </pc:spChg>
      </pc:sldChg>
      <pc:sldChg chg="addSp delSp modSp add del mod ord">
        <pc:chgData name="Mario Alonso Núñez" userId="d68338d1-e839-4b84-b1d7-a74f9554f350" providerId="ADAL" clId="{A22E6FF2-382C-4BFA-B140-9009E3873FDC}" dt="2023-12-16T17:34:06.119" v="8154" actId="20578"/>
        <pc:sldMkLst>
          <pc:docMk/>
          <pc:sldMk cId="0" sldId="260"/>
        </pc:sldMkLst>
        <pc:spChg chg="mod">
          <ac:chgData name="Mario Alonso Núñez" userId="d68338d1-e839-4b84-b1d7-a74f9554f350" providerId="ADAL" clId="{A22E6FF2-382C-4BFA-B140-9009E3873FDC}" dt="2023-12-11T16:37:56.342" v="715" actId="20577"/>
          <ac:spMkLst>
            <pc:docMk/>
            <pc:sldMk cId="0" sldId="260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A22E6FF2-382C-4BFA-B140-9009E3873FDC}" dt="2023-12-13T18:00:20.692" v="2153" actId="1076"/>
          <ac:spMkLst>
            <pc:docMk/>
            <pc:sldMk cId="0" sldId="260"/>
            <ac:spMk id="6" creationId="{E540B937-7F1C-5BCF-D2A6-E3A10E8B0D17}"/>
          </ac:spMkLst>
        </pc:spChg>
        <pc:spChg chg="del mod">
          <ac:chgData name="Mario Alonso Núñez" userId="d68338d1-e839-4b84-b1d7-a74f9554f350" providerId="ADAL" clId="{A22E6FF2-382C-4BFA-B140-9009E3873FDC}" dt="2023-12-11T16:03:52.385" v="152" actId="478"/>
          <ac:spMkLst>
            <pc:docMk/>
            <pc:sldMk cId="0" sldId="260"/>
            <ac:spMk id="10" creationId="{6743D956-1D90-70C7-F742-53DC128E2F40}"/>
          </ac:spMkLst>
        </pc:spChg>
        <pc:spChg chg="add mod">
          <ac:chgData name="Mario Alonso Núñez" userId="d68338d1-e839-4b84-b1d7-a74f9554f350" providerId="ADAL" clId="{A22E6FF2-382C-4BFA-B140-9009E3873FDC}" dt="2023-12-13T18:00:31.581" v="2155" actId="1076"/>
          <ac:spMkLst>
            <pc:docMk/>
            <pc:sldMk cId="0" sldId="260"/>
            <ac:spMk id="10" creationId="{8CD05A1F-3752-149F-9117-D9EDE600B66F}"/>
          </ac:spMkLst>
        </pc:spChg>
        <pc:spChg chg="del">
          <ac:chgData name="Mario Alonso Núñez" userId="d68338d1-e839-4b84-b1d7-a74f9554f350" providerId="ADAL" clId="{A22E6FF2-382C-4BFA-B140-9009E3873FDC}" dt="2023-12-11T16:03:48.272" v="150" actId="478"/>
          <ac:spMkLst>
            <pc:docMk/>
            <pc:sldMk cId="0" sldId="260"/>
            <ac:spMk id="11" creationId="{160314BB-1018-0FC0-A259-0278B48D9C65}"/>
          </ac:spMkLst>
        </pc:spChg>
        <pc:spChg chg="add mod">
          <ac:chgData name="Mario Alonso Núñez" userId="d68338d1-e839-4b84-b1d7-a74f9554f350" providerId="ADAL" clId="{A22E6FF2-382C-4BFA-B140-9009E3873FDC}" dt="2023-12-13T18:00:20.692" v="2153" actId="1076"/>
          <ac:spMkLst>
            <pc:docMk/>
            <pc:sldMk cId="0" sldId="260"/>
            <ac:spMk id="21" creationId="{396250CB-E616-E5D8-3B39-E225036F63E1}"/>
          </ac:spMkLst>
        </pc:spChg>
        <pc:spChg chg="add mod">
          <ac:chgData name="Mario Alonso Núñez" userId="d68338d1-e839-4b84-b1d7-a74f9554f350" providerId="ADAL" clId="{A22E6FF2-382C-4BFA-B140-9009E3873FDC}" dt="2023-12-13T18:00:20.692" v="2153" actId="1076"/>
          <ac:spMkLst>
            <pc:docMk/>
            <pc:sldMk cId="0" sldId="260"/>
            <ac:spMk id="22" creationId="{DE834829-A180-5F4D-01CC-238B8B0B8D6F}"/>
          </ac:spMkLst>
        </pc:spChg>
        <pc:spChg chg="add mod">
          <ac:chgData name="Mario Alonso Núñez" userId="d68338d1-e839-4b84-b1d7-a74f9554f350" providerId="ADAL" clId="{A22E6FF2-382C-4BFA-B140-9009E3873FDC}" dt="2023-12-13T18:00:27.494" v="2154" actId="1076"/>
          <ac:spMkLst>
            <pc:docMk/>
            <pc:sldMk cId="0" sldId="260"/>
            <ac:spMk id="23" creationId="{3CED6F3D-31DC-E634-3957-F446CAF2BE8B}"/>
          </ac:spMkLst>
        </pc:spChg>
        <pc:spChg chg="add del mod">
          <ac:chgData name="Mario Alonso Núñez" userId="d68338d1-e839-4b84-b1d7-a74f9554f350" providerId="ADAL" clId="{A22E6FF2-382C-4BFA-B140-9009E3873FDC}" dt="2023-12-11T16:32:24.412" v="509" actId="21"/>
          <ac:spMkLst>
            <pc:docMk/>
            <pc:sldMk cId="0" sldId="260"/>
            <ac:spMk id="26" creationId="{495F0312-AB57-9B0C-A3F3-78A1435495BD}"/>
          </ac:spMkLst>
        </pc:spChg>
        <pc:spChg chg="add del mod">
          <ac:chgData name="Mario Alonso Núñez" userId="d68338d1-e839-4b84-b1d7-a74f9554f350" providerId="ADAL" clId="{A22E6FF2-382C-4BFA-B140-9009E3873FDC}" dt="2023-12-11T16:32:24.412" v="509" actId="21"/>
          <ac:spMkLst>
            <pc:docMk/>
            <pc:sldMk cId="0" sldId="260"/>
            <ac:spMk id="33" creationId="{2636B8E1-FC1E-1792-B7A7-754693B06B3B}"/>
          </ac:spMkLst>
        </pc:spChg>
        <pc:spChg chg="add del mod">
          <ac:chgData name="Mario Alonso Núñez" userId="d68338d1-e839-4b84-b1d7-a74f9554f350" providerId="ADAL" clId="{A22E6FF2-382C-4BFA-B140-9009E3873FDC}" dt="2023-12-11T16:32:24.412" v="509" actId="21"/>
          <ac:spMkLst>
            <pc:docMk/>
            <pc:sldMk cId="0" sldId="260"/>
            <ac:spMk id="34" creationId="{2C5FD2EF-4C94-81EF-8574-831445E7877F}"/>
          </ac:spMkLst>
        </pc:spChg>
        <pc:spChg chg="add del mod">
          <ac:chgData name="Mario Alonso Núñez" userId="d68338d1-e839-4b84-b1d7-a74f9554f350" providerId="ADAL" clId="{A22E6FF2-382C-4BFA-B140-9009E3873FDC}" dt="2023-12-11T16:32:24.412" v="509" actId="21"/>
          <ac:spMkLst>
            <pc:docMk/>
            <pc:sldMk cId="0" sldId="260"/>
            <ac:spMk id="35" creationId="{079FEDE2-808E-7925-9760-79222B9C7641}"/>
          </ac:spMkLst>
        </pc:spChg>
        <pc:spChg chg="add del mod">
          <ac:chgData name="Mario Alonso Núñez" userId="d68338d1-e839-4b84-b1d7-a74f9554f350" providerId="ADAL" clId="{A22E6FF2-382C-4BFA-B140-9009E3873FDC}" dt="2023-12-11T16:32:24.412" v="509" actId="21"/>
          <ac:spMkLst>
            <pc:docMk/>
            <pc:sldMk cId="0" sldId="260"/>
            <ac:spMk id="36" creationId="{A71AC579-9E5A-F36D-C708-B9F772FDE5D9}"/>
          </ac:spMkLst>
        </pc:sp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2" creationId="{BC2BBD6F-44D9-6EE0-6F97-464AE8DEB790}"/>
          </ac:picMkLst>
        </pc:picChg>
        <pc:picChg chg="del">
          <ac:chgData name="Mario Alonso Núñez" userId="d68338d1-e839-4b84-b1d7-a74f9554f350" providerId="ADAL" clId="{A22E6FF2-382C-4BFA-B140-9009E3873FDC}" dt="2023-12-11T16:03:46.094" v="149" actId="478"/>
          <ac:picMkLst>
            <pc:docMk/>
            <pc:sldMk cId="0" sldId="260"/>
            <ac:picMk id="5" creationId="{2ED8A4CA-6062-EBCE-F12A-2D48BC6D7913}"/>
          </ac:picMkLst>
        </pc:pic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5" creationId="{AA1E8B28-F63C-9212-BB30-A05B13450E1F}"/>
          </ac:picMkLst>
        </pc:pic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14" creationId="{28160D8D-E50B-D97C-5FF8-787891919187}"/>
          </ac:picMkLst>
        </pc:pic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16" creationId="{01727727-ADC6-EEE7-AEAD-88709AE79D5E}"/>
          </ac:picMkLst>
        </pc:pic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18" creationId="{C6F31A9E-4E0B-FCD4-35D3-CFE7EF70B93A}"/>
          </ac:picMkLst>
        </pc:picChg>
        <pc:picChg chg="add mod">
          <ac:chgData name="Mario Alonso Núñez" userId="d68338d1-e839-4b84-b1d7-a74f9554f350" providerId="ADAL" clId="{A22E6FF2-382C-4BFA-B140-9009E3873FDC}" dt="2023-12-13T18:00:20.692" v="2153" actId="1076"/>
          <ac:picMkLst>
            <pc:docMk/>
            <pc:sldMk cId="0" sldId="260"/>
            <ac:picMk id="20" creationId="{E04CECCB-24B8-8524-B445-6EC792B88E44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25" creationId="{ACB72268-7888-2AA0-8D80-1693E3D78B24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28" creationId="{B1AF84E2-58B1-7119-51EB-B803A8FC4FEE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30" creationId="{EA3B0E22-7F3B-406A-8ED1-1F6EC697E24E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32" creationId="{794C7915-AD1E-8B77-D224-D2A4F538A0FF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38" creationId="{7713315D-EE0F-5728-E4D4-4520EACBFC8C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40" creationId="{C09CFB96-89BA-6413-FDD8-B68B9AF33FC8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42" creationId="{AB02B4E9-B565-DC0F-3AF1-7AC53E805457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44" creationId="{AD90D819-B213-FC0F-6890-54B0AB4FA805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46" creationId="{20C149EE-AF3B-6695-7E16-473B49EFD6DD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48" creationId="{00E2EB75-71FD-47E2-0F83-FB4C1C23F25A}"/>
          </ac:picMkLst>
        </pc:picChg>
        <pc:picChg chg="add del mod">
          <ac:chgData name="Mario Alonso Núñez" userId="d68338d1-e839-4b84-b1d7-a74f9554f350" providerId="ADAL" clId="{A22E6FF2-382C-4BFA-B140-9009E3873FDC}" dt="2023-12-11T16:32:24.412" v="509" actId="21"/>
          <ac:picMkLst>
            <pc:docMk/>
            <pc:sldMk cId="0" sldId="260"/>
            <ac:picMk id="50" creationId="{7C6570C7-4CAE-E26C-A63A-C223280B7C8B}"/>
          </ac:picMkLst>
        </pc:picChg>
      </pc:sldChg>
      <pc:sldChg chg="modSp mod">
        <pc:chgData name="Mario Alonso Núñez" userId="d68338d1-e839-4b84-b1d7-a74f9554f350" providerId="ADAL" clId="{A22E6FF2-382C-4BFA-B140-9009E3873FDC}" dt="2023-12-13T17:51:14.840" v="2061" actId="20577"/>
        <pc:sldMkLst>
          <pc:docMk/>
          <pc:sldMk cId="0" sldId="285"/>
        </pc:sldMkLst>
        <pc:spChg chg="mod">
          <ac:chgData name="Mario Alonso Núñez" userId="d68338d1-e839-4b84-b1d7-a74f9554f350" providerId="ADAL" clId="{A22E6FF2-382C-4BFA-B140-9009E3873FDC}" dt="2023-12-13T17:51:14.840" v="2061" actId="20577"/>
          <ac:spMkLst>
            <pc:docMk/>
            <pc:sldMk cId="0" sldId="285"/>
            <ac:spMk id="3" creationId="{9BB781FE-BDE9-1525-2BED-1C5567D795D8}"/>
          </ac:spMkLst>
        </pc:spChg>
      </pc:sldChg>
      <pc:sldChg chg="addSp delSp modSp add mod ord">
        <pc:chgData name="Mario Alonso Núñez" userId="d68338d1-e839-4b84-b1d7-a74f9554f350" providerId="ADAL" clId="{A22E6FF2-382C-4BFA-B140-9009E3873FDC}" dt="2023-12-14T11:05:33.528" v="3194" actId="1076"/>
        <pc:sldMkLst>
          <pc:docMk/>
          <pc:sldMk cId="2611435786" sldId="286"/>
        </pc:sldMkLst>
        <pc:spChg chg="mod">
          <ac:chgData name="Mario Alonso Núñez" userId="d68338d1-e839-4b84-b1d7-a74f9554f350" providerId="ADAL" clId="{A22E6FF2-382C-4BFA-B140-9009E3873FDC}" dt="2023-12-13T18:20:06.694" v="2236" actId="1076"/>
          <ac:spMkLst>
            <pc:docMk/>
            <pc:sldMk cId="2611435786" sldId="286"/>
            <ac:spMk id="4" creationId="{11CBDA81-EB7F-F0EE-B7C8-F089BECEE1B6}"/>
          </ac:spMkLst>
        </pc:spChg>
        <pc:spChg chg="add del mod">
          <ac:chgData name="Mario Alonso Núñez" userId="d68338d1-e839-4b84-b1d7-a74f9554f350" providerId="ADAL" clId="{A22E6FF2-382C-4BFA-B140-9009E3873FDC}" dt="2023-12-13T17:56:30.152" v="2114" actId="21"/>
          <ac:spMkLst>
            <pc:docMk/>
            <pc:sldMk cId="2611435786" sldId="286"/>
            <ac:spMk id="5" creationId="{94AB8176-826F-BAE7-E072-D44195313385}"/>
          </ac:spMkLst>
        </pc:spChg>
        <pc:spChg chg="del">
          <ac:chgData name="Mario Alonso Núñez" userId="d68338d1-e839-4b84-b1d7-a74f9554f350" providerId="ADAL" clId="{A22E6FF2-382C-4BFA-B140-9009E3873FDC}" dt="2023-12-11T16:30:24.902" v="410" actId="478"/>
          <ac:spMkLst>
            <pc:docMk/>
            <pc:sldMk cId="2611435786" sldId="286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A22E6FF2-382C-4BFA-B140-9009E3873FDC}" dt="2023-12-13T18:22:13.958" v="2257" actId="1076"/>
          <ac:spMkLst>
            <pc:docMk/>
            <pc:sldMk cId="2611435786" sldId="286"/>
            <ac:spMk id="14" creationId="{8D5FE7FA-6150-4E4D-267D-BB2FA885FFA9}"/>
          </ac:spMkLst>
        </pc:spChg>
        <pc:spChg chg="add mod">
          <ac:chgData name="Mario Alonso Núñez" userId="d68338d1-e839-4b84-b1d7-a74f9554f350" providerId="ADAL" clId="{A22E6FF2-382C-4BFA-B140-9009E3873FDC}" dt="2023-12-13T18:22:13.958" v="2257" actId="1076"/>
          <ac:spMkLst>
            <pc:docMk/>
            <pc:sldMk cId="2611435786" sldId="286"/>
            <ac:spMk id="15" creationId="{A9BFE663-4911-F5D6-6E1B-BFE20C11AC3B}"/>
          </ac:spMkLst>
        </pc:spChg>
        <pc:spChg chg="add mod">
          <ac:chgData name="Mario Alonso Núñez" userId="d68338d1-e839-4b84-b1d7-a74f9554f350" providerId="ADAL" clId="{A22E6FF2-382C-4BFA-B140-9009E3873FDC}" dt="2023-12-13T18:22:13.958" v="2257" actId="1076"/>
          <ac:spMkLst>
            <pc:docMk/>
            <pc:sldMk cId="2611435786" sldId="286"/>
            <ac:spMk id="16" creationId="{6189CD95-5CF9-49CE-8ED5-F1C372C7E60D}"/>
          </ac:spMkLst>
        </pc:spChg>
        <pc:spChg chg="add mod">
          <ac:chgData name="Mario Alonso Núñez" userId="d68338d1-e839-4b84-b1d7-a74f9554f350" providerId="ADAL" clId="{A22E6FF2-382C-4BFA-B140-9009E3873FDC}" dt="2023-12-13T18:22:13.958" v="2257" actId="1076"/>
          <ac:spMkLst>
            <pc:docMk/>
            <pc:sldMk cId="2611435786" sldId="286"/>
            <ac:spMk id="17" creationId="{CC2CB236-8BBD-31E7-C9C3-EC41980E8F02}"/>
          </ac:spMkLst>
        </pc:spChg>
        <pc:picChg chg="add del mod">
          <ac:chgData name="Mario Alonso Núñez" userId="d68338d1-e839-4b84-b1d7-a74f9554f350" providerId="ADAL" clId="{A22E6FF2-382C-4BFA-B140-9009E3873FDC}" dt="2023-12-13T17:56:30.152" v="2114" actId="21"/>
          <ac:picMkLst>
            <pc:docMk/>
            <pc:sldMk cId="2611435786" sldId="286"/>
            <ac:picMk id="2" creationId="{462D3833-F60D-2E0C-BF28-475C8C119FC4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10" creationId="{27FB9F55-BF77-BB4E-4813-5642F0BC2FAE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11" creationId="{1D47EECA-B631-E979-49F8-54B6B9E2EE59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12" creationId="{48FF81EF-F086-C822-3E28-F5D080F6A2AE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18" creationId="{E5D1B2B4-5E8D-1C3F-FD35-5C20CD096F97}"/>
          </ac:picMkLst>
        </pc:picChg>
        <pc:picChg chg="add mod">
          <ac:chgData name="Mario Alonso Núñez" userId="d68338d1-e839-4b84-b1d7-a74f9554f350" providerId="ADAL" clId="{A22E6FF2-382C-4BFA-B140-9009E3873FDC}" dt="2023-12-14T11:05:33.528" v="3194" actId="1076"/>
          <ac:picMkLst>
            <pc:docMk/>
            <pc:sldMk cId="2611435786" sldId="286"/>
            <ac:picMk id="19" creationId="{5165CA12-B2AE-5DE9-D23B-B2FC4F47DF09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20" creationId="{2E70C65D-3DA0-60CC-FA13-87CEC210AD3E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21" creationId="{A70BF198-3BA9-1AB4-29D0-20D3750BBE39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22" creationId="{2946A21C-385D-9675-F00F-0DAD60B42B77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23" creationId="{9C0135BA-6034-CF62-66C2-AF7383232F7F}"/>
          </ac:picMkLst>
        </pc:picChg>
        <pc:picChg chg="add mod">
          <ac:chgData name="Mario Alonso Núñez" userId="d68338d1-e839-4b84-b1d7-a74f9554f350" providerId="ADAL" clId="{A22E6FF2-382C-4BFA-B140-9009E3873FDC}" dt="2023-12-13T18:22:13.958" v="2257" actId="1076"/>
          <ac:picMkLst>
            <pc:docMk/>
            <pc:sldMk cId="2611435786" sldId="286"/>
            <ac:picMk id="24" creationId="{F41D0924-37DF-A20C-A3AF-233DEEC2A9FC}"/>
          </ac:picMkLst>
        </pc:pic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3861304956" sldId="286"/>
        </pc:sldMkLst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1451991690" sldId="287"/>
        </pc:sldMkLst>
      </pc:sldChg>
      <pc:sldChg chg="addSp delSp modSp add mod">
        <pc:chgData name="Mario Alonso Núñez" userId="d68338d1-e839-4b84-b1d7-a74f9554f350" providerId="ADAL" clId="{A22E6FF2-382C-4BFA-B140-9009E3873FDC}" dt="2023-12-16T10:45:23.659" v="3829" actId="114"/>
        <pc:sldMkLst>
          <pc:docMk/>
          <pc:sldMk cId="2347378515" sldId="287"/>
        </pc:sldMkLst>
        <pc:spChg chg="add del mod">
          <ac:chgData name="Mario Alonso Núñez" userId="d68338d1-e839-4b84-b1d7-a74f9554f350" providerId="ADAL" clId="{A22E6FF2-382C-4BFA-B140-9009E3873FDC}" dt="2023-12-16T10:45:18.305" v="3826" actId="114"/>
          <ac:spMkLst>
            <pc:docMk/>
            <pc:sldMk cId="2347378515" sldId="287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1T16:46:29.480" v="1185" actId="20577"/>
          <ac:spMkLst>
            <pc:docMk/>
            <pc:sldMk cId="2347378515" sldId="287"/>
            <ac:spMk id="4" creationId="{11CBDA81-EB7F-F0EE-B7C8-F089BECEE1B6}"/>
          </ac:spMkLst>
        </pc:spChg>
        <pc:spChg chg="del">
          <ac:chgData name="Mario Alonso Núñez" userId="d68338d1-e839-4b84-b1d7-a74f9554f350" providerId="ADAL" clId="{A22E6FF2-382C-4BFA-B140-9009E3873FDC}" dt="2023-12-11T16:38:22.791" v="762" actId="478"/>
          <ac:spMkLst>
            <pc:docMk/>
            <pc:sldMk cId="2347378515" sldId="287"/>
            <ac:spMk id="5" creationId="{94AB8176-826F-BAE7-E072-D44195313385}"/>
          </ac:spMkLst>
        </pc:spChg>
        <pc:spChg chg="add mod">
          <ac:chgData name="Mario Alonso Núñez" userId="d68338d1-e839-4b84-b1d7-a74f9554f350" providerId="ADAL" clId="{A22E6FF2-382C-4BFA-B140-9009E3873FDC}" dt="2023-12-16T10:45:23.659" v="3829" actId="114"/>
          <ac:spMkLst>
            <pc:docMk/>
            <pc:sldMk cId="2347378515" sldId="287"/>
            <ac:spMk id="10" creationId="{3555AF72-A0BF-3D9F-01D8-F5D75E1BDFF4}"/>
          </ac:spMkLst>
        </pc:spChg>
        <pc:spChg chg="del">
          <ac:chgData name="Mario Alonso Núñez" userId="d68338d1-e839-4b84-b1d7-a74f9554f350" providerId="ADAL" clId="{A22E6FF2-382C-4BFA-B140-9009E3873FDC}" dt="2023-12-11T16:38:22.791" v="762" actId="478"/>
          <ac:spMkLst>
            <pc:docMk/>
            <pc:sldMk cId="2347378515" sldId="287"/>
            <ac:spMk id="14" creationId="{8D5FE7FA-6150-4E4D-267D-BB2FA885FFA9}"/>
          </ac:spMkLst>
        </pc:spChg>
        <pc:spChg chg="del">
          <ac:chgData name="Mario Alonso Núñez" userId="d68338d1-e839-4b84-b1d7-a74f9554f350" providerId="ADAL" clId="{A22E6FF2-382C-4BFA-B140-9009E3873FDC}" dt="2023-12-11T16:38:22.791" v="762" actId="478"/>
          <ac:spMkLst>
            <pc:docMk/>
            <pc:sldMk cId="2347378515" sldId="287"/>
            <ac:spMk id="15" creationId="{A9BFE663-4911-F5D6-6E1B-BFE20C11AC3B}"/>
          </ac:spMkLst>
        </pc:spChg>
        <pc:spChg chg="del">
          <ac:chgData name="Mario Alonso Núñez" userId="d68338d1-e839-4b84-b1d7-a74f9554f350" providerId="ADAL" clId="{A22E6FF2-382C-4BFA-B140-9009E3873FDC}" dt="2023-12-11T16:38:22.791" v="762" actId="478"/>
          <ac:spMkLst>
            <pc:docMk/>
            <pc:sldMk cId="2347378515" sldId="287"/>
            <ac:spMk id="16" creationId="{6189CD95-5CF9-49CE-8ED5-F1C372C7E60D}"/>
          </ac:spMkLst>
        </pc:spChg>
        <pc:spChg chg="del">
          <ac:chgData name="Mario Alonso Núñez" userId="d68338d1-e839-4b84-b1d7-a74f9554f350" providerId="ADAL" clId="{A22E6FF2-382C-4BFA-B140-9009E3873FDC}" dt="2023-12-11T16:38:25.372" v="763" actId="478"/>
          <ac:spMkLst>
            <pc:docMk/>
            <pc:sldMk cId="2347378515" sldId="287"/>
            <ac:spMk id="17" creationId="{CC2CB236-8BBD-31E7-C9C3-EC41980E8F02}"/>
          </ac:spMkLst>
        </pc:spChg>
        <pc:graphicFrameChg chg="add del">
          <ac:chgData name="Mario Alonso Núñez" userId="d68338d1-e839-4b84-b1d7-a74f9554f350" providerId="ADAL" clId="{A22E6FF2-382C-4BFA-B140-9009E3873FDC}" dt="2023-12-14T11:00:45.859" v="3173" actId="26606"/>
          <ac:graphicFrameMkLst>
            <pc:docMk/>
            <pc:sldMk cId="2347378515" sldId="287"/>
            <ac:graphicFrameMk id="25" creationId="{C6C1B5F1-2718-C6F7-1074-6B4B0FBAAE61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4T11:00:49.734" v="3175" actId="26606"/>
          <ac:graphicFrameMkLst>
            <pc:docMk/>
            <pc:sldMk cId="2347378515" sldId="287"/>
            <ac:graphicFrameMk id="26" creationId="{7715B8A4-FE45-647A-2B25-938DE232EB53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4T11:00:51.750" v="3177" actId="26606"/>
          <ac:graphicFrameMkLst>
            <pc:docMk/>
            <pc:sldMk cId="2347378515" sldId="287"/>
            <ac:graphicFrameMk id="28" creationId="{C6C1B5F1-2718-C6F7-1074-6B4B0FBAAE61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4T11:00:53.437" v="3179" actId="26606"/>
          <ac:graphicFrameMkLst>
            <pc:docMk/>
            <pc:sldMk cId="2347378515" sldId="287"/>
            <ac:graphicFrameMk id="30" creationId="{42BD74A0-5AEC-3C4B-55C9-244155335F69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4T11:00:54.875" v="3181" actId="26606"/>
          <ac:graphicFrameMkLst>
            <pc:docMk/>
            <pc:sldMk cId="2347378515" sldId="287"/>
            <ac:graphicFrameMk id="32" creationId="{C6C1B5F1-2718-C6F7-1074-6B4B0FBAAE61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4T11:01:10.781" v="3183" actId="26606"/>
          <ac:graphicFrameMkLst>
            <pc:docMk/>
            <pc:sldMk cId="2347378515" sldId="287"/>
            <ac:graphicFrameMk id="34" creationId="{7715B8A4-FE45-647A-2B25-938DE232EB53}"/>
          </ac:graphicFrameMkLst>
        </pc:graphicFrameChg>
        <pc:graphicFrameChg chg="add del modGraphic">
          <ac:chgData name="Mario Alonso Núñez" userId="d68338d1-e839-4b84-b1d7-a74f9554f350" providerId="ADAL" clId="{A22E6FF2-382C-4BFA-B140-9009E3873FDC}" dt="2023-12-14T11:01:40.784" v="3193" actId="26606"/>
          <ac:graphicFrameMkLst>
            <pc:docMk/>
            <pc:sldMk cId="2347378515" sldId="287"/>
            <ac:graphicFrameMk id="36" creationId="{494918E7-96A3-D6B5-F7B4-408F8A550164}"/>
          </ac:graphicFrameMkLst>
        </pc:graphicFrame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" creationId="{462D3833-F60D-2E0C-BF28-475C8C119FC4}"/>
          </ac:picMkLst>
        </pc:picChg>
        <pc:picChg chg="add mod">
          <ac:chgData name="Mario Alonso Núñez" userId="d68338d1-e839-4b84-b1d7-a74f9554f350" providerId="ADAL" clId="{A22E6FF2-382C-4BFA-B140-9009E3873FDC}" dt="2023-12-16T10:34:33.228" v="3652" actId="1076"/>
          <ac:picMkLst>
            <pc:docMk/>
            <pc:sldMk cId="2347378515" sldId="287"/>
            <ac:picMk id="6" creationId="{E4961C7E-1384-B55F-2110-731C8B700DAE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10" creationId="{27FB9F55-BF77-BB4E-4813-5642F0BC2FAE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11" creationId="{1D47EECA-B631-E979-49F8-54B6B9E2EE59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12" creationId="{48FF81EF-F086-C822-3E28-F5D080F6A2AE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18" creationId="{E5D1B2B4-5E8D-1C3F-FD35-5C20CD096F97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19" creationId="{5165CA12-B2AE-5DE9-D23B-B2FC4F47DF09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0" creationId="{2E70C65D-3DA0-60CC-FA13-87CEC210AD3E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1" creationId="{A70BF198-3BA9-1AB4-29D0-20D3750BBE39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2" creationId="{2946A21C-385D-9675-F00F-0DAD60B42B77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3" creationId="{9C0135BA-6034-CF62-66C2-AF7383232F7F}"/>
          </ac:picMkLst>
        </pc:picChg>
        <pc:picChg chg="del">
          <ac:chgData name="Mario Alonso Núñez" userId="d68338d1-e839-4b84-b1d7-a74f9554f350" providerId="ADAL" clId="{A22E6FF2-382C-4BFA-B140-9009E3873FDC}" dt="2023-12-11T16:38:22.791" v="762" actId="478"/>
          <ac:picMkLst>
            <pc:docMk/>
            <pc:sldMk cId="2347378515" sldId="287"/>
            <ac:picMk id="24" creationId="{F41D0924-37DF-A20C-A3AF-233DEEC2A9FC}"/>
          </ac:picMkLst>
        </pc:picChg>
        <pc:picChg chg="add del mod">
          <ac:chgData name="Mario Alonso Núñez" userId="d68338d1-e839-4b84-b1d7-a74f9554f350" providerId="ADAL" clId="{A22E6FF2-382C-4BFA-B140-9009E3873FDC}" dt="2023-12-13T18:47:54.688" v="3153"/>
          <ac:picMkLst>
            <pc:docMk/>
            <pc:sldMk cId="2347378515" sldId="287"/>
            <ac:picMk id="1026" creationId="{76A2716E-7887-1DB3-99F7-F47436C79DA8}"/>
          </ac:picMkLst>
        </pc:pic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1083310944" sldId="288"/>
        </pc:sldMkLst>
      </pc:sldChg>
      <pc:sldChg chg="modSp add mod">
        <pc:chgData name="Mario Alonso Núñez" userId="d68338d1-e839-4b84-b1d7-a74f9554f350" providerId="ADAL" clId="{A22E6FF2-382C-4BFA-B140-9009E3873FDC}" dt="2023-12-13T17:50:48.502" v="2036" actId="255"/>
        <pc:sldMkLst>
          <pc:docMk/>
          <pc:sldMk cId="1228928430" sldId="288"/>
        </pc:sldMkLst>
        <pc:spChg chg="mod">
          <ac:chgData name="Mario Alonso Núñez" userId="d68338d1-e839-4b84-b1d7-a74f9554f350" providerId="ADAL" clId="{A22E6FF2-382C-4BFA-B140-9009E3873FDC}" dt="2023-12-13T17:50:48.502" v="2036" actId="255"/>
          <ac:spMkLst>
            <pc:docMk/>
            <pc:sldMk cId="1228928430" sldId="288"/>
            <ac:spMk id="3" creationId="{9BB781FE-BDE9-1525-2BED-1C5567D795D8}"/>
          </ac:spMkLst>
        </pc:spChg>
      </pc:sldChg>
      <pc:sldChg chg="modSp add del mod">
        <pc:chgData name="Mario Alonso Núñez" userId="d68338d1-e839-4b84-b1d7-a74f9554f350" providerId="ADAL" clId="{A22E6FF2-382C-4BFA-B140-9009E3873FDC}" dt="2023-12-13T17:37:59.366" v="1658" actId="2696"/>
        <pc:sldMkLst>
          <pc:docMk/>
          <pc:sldMk cId="1853646932" sldId="288"/>
        </pc:sldMkLst>
        <pc:spChg chg="mod">
          <ac:chgData name="Mario Alonso Núñez" userId="d68338d1-e839-4b84-b1d7-a74f9554f350" providerId="ADAL" clId="{A22E6FF2-382C-4BFA-B140-9009E3873FDC}" dt="2023-12-13T17:37:11.453" v="1604" actId="20577"/>
          <ac:spMkLst>
            <pc:docMk/>
            <pc:sldMk cId="1853646932" sldId="288"/>
            <ac:spMk id="3" creationId="{9BB781FE-BDE9-1525-2BED-1C5567D795D8}"/>
          </ac:spMkLst>
        </pc:sp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943252624" sldId="289"/>
        </pc:sldMkLst>
      </pc:sldChg>
      <pc:sldChg chg="modSp add mod">
        <pc:chgData name="Mario Alonso Núñez" userId="d68338d1-e839-4b84-b1d7-a74f9554f350" providerId="ADAL" clId="{A22E6FF2-382C-4BFA-B140-9009E3873FDC}" dt="2023-12-13T17:55:40.217" v="2113" actId="255"/>
        <pc:sldMkLst>
          <pc:docMk/>
          <pc:sldMk cId="1123376085" sldId="289"/>
        </pc:sldMkLst>
        <pc:spChg chg="mod">
          <ac:chgData name="Mario Alonso Núñez" userId="d68338d1-e839-4b84-b1d7-a74f9554f350" providerId="ADAL" clId="{A22E6FF2-382C-4BFA-B140-9009E3873FDC}" dt="2023-12-13T17:55:40.217" v="2113" actId="255"/>
          <ac:spMkLst>
            <pc:docMk/>
            <pc:sldMk cId="1123376085" sldId="289"/>
            <ac:spMk id="3" creationId="{9BB781FE-BDE9-1525-2BED-1C5567D795D8}"/>
          </ac:spMkLst>
        </pc:spChg>
      </pc:sldChg>
      <pc:sldChg chg="addSp delSp modSp mod">
        <pc:chgData name="Mario Alonso Núñez" userId="d68338d1-e839-4b84-b1d7-a74f9554f350" providerId="ADAL" clId="{A22E6FF2-382C-4BFA-B140-9009E3873FDC}" dt="2023-12-17T12:43:37.127" v="11108" actId="14100"/>
        <pc:sldMkLst>
          <pc:docMk/>
          <pc:sldMk cId="1276137158" sldId="290"/>
        </pc:sldMkLst>
        <pc:spChg chg="mod">
          <ac:chgData name="Mario Alonso Núñez" userId="d68338d1-e839-4b84-b1d7-a74f9554f350" providerId="ADAL" clId="{A22E6FF2-382C-4BFA-B140-9009E3873FDC}" dt="2023-12-17T12:43:37.127" v="11108" actId="14100"/>
          <ac:spMkLst>
            <pc:docMk/>
            <pc:sldMk cId="1276137158" sldId="290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0:45:33.325" v="3831" actId="1076"/>
          <ac:spMkLst>
            <pc:docMk/>
            <pc:sldMk cId="1276137158" sldId="290"/>
            <ac:spMk id="4" creationId="{11CBDA81-EB7F-F0EE-B7C8-F089BECEE1B6}"/>
          </ac:spMkLst>
        </pc:spChg>
        <pc:spChg chg="del">
          <ac:chgData name="Mario Alonso Núñez" userId="d68338d1-e839-4b84-b1d7-a74f9554f350" providerId="ADAL" clId="{A22E6FF2-382C-4BFA-B140-9009E3873FDC}" dt="2023-12-16T10:26:28.486" v="3209" actId="478"/>
          <ac:spMkLst>
            <pc:docMk/>
            <pc:sldMk cId="1276137158" sldId="290"/>
            <ac:spMk id="10" creationId="{3555AF72-A0BF-3D9F-01D8-F5D75E1BDFF4}"/>
          </ac:spMkLst>
        </pc:spChg>
        <pc:spChg chg="add mod">
          <ac:chgData name="Mario Alonso Núñez" userId="d68338d1-e839-4b84-b1d7-a74f9554f350" providerId="ADAL" clId="{A22E6FF2-382C-4BFA-B140-9009E3873FDC}" dt="2023-12-16T10:54:54.188" v="4408" actId="20577"/>
          <ac:spMkLst>
            <pc:docMk/>
            <pc:sldMk cId="1276137158" sldId="290"/>
            <ac:spMk id="12" creationId="{3DC01453-FC90-0610-4687-15897432D0BF}"/>
          </ac:spMkLst>
        </pc:spChg>
        <pc:picChg chg="add mod">
          <ac:chgData name="Mario Alonso Núñez" userId="d68338d1-e839-4b84-b1d7-a74f9554f350" providerId="ADAL" clId="{A22E6FF2-382C-4BFA-B140-9009E3873FDC}" dt="2023-12-17T12:43:35.042" v="11107" actId="1076"/>
          <ac:picMkLst>
            <pc:docMk/>
            <pc:sldMk cId="1276137158" sldId="290"/>
            <ac:picMk id="6" creationId="{B84E4C71-95D3-47B1-986B-45F689419678}"/>
          </ac:picMkLst>
        </pc:picChg>
        <pc:picChg chg="del">
          <ac:chgData name="Mario Alonso Núñez" userId="d68338d1-e839-4b84-b1d7-a74f9554f350" providerId="ADAL" clId="{A22E6FF2-382C-4BFA-B140-9009E3873FDC}" dt="2023-12-16T10:26:12.966" v="3208" actId="478"/>
          <ac:picMkLst>
            <pc:docMk/>
            <pc:sldMk cId="1276137158" sldId="290"/>
            <ac:picMk id="6" creationId="{E4961C7E-1384-B55F-2110-731C8B700DAE}"/>
          </ac:picMkLst>
        </pc:picChg>
        <pc:picChg chg="add del mod">
          <ac:chgData name="Mario Alonso Núñez" userId="d68338d1-e839-4b84-b1d7-a74f9554f350" providerId="ADAL" clId="{A22E6FF2-382C-4BFA-B140-9009E3873FDC}" dt="2023-12-17T12:42:54.292" v="11097" actId="21"/>
          <ac:picMkLst>
            <pc:docMk/>
            <pc:sldMk cId="1276137158" sldId="290"/>
            <ac:picMk id="11" creationId="{67C6CBA5-119A-7894-E895-582955CEC411}"/>
          </ac:picMkLst>
        </pc:picChg>
        <pc:picChg chg="add mod">
          <ac:chgData name="Mario Alonso Núñez" userId="d68338d1-e839-4b84-b1d7-a74f9554f350" providerId="ADAL" clId="{A22E6FF2-382C-4BFA-B140-9009E3873FDC}" dt="2023-12-16T10:54:20.115" v="4370" actId="1076"/>
          <ac:picMkLst>
            <pc:docMk/>
            <pc:sldMk cId="1276137158" sldId="290"/>
            <ac:picMk id="15" creationId="{5684CF1E-AF9A-E37E-DA24-B7275B3D8263}"/>
          </ac:picMkLst>
        </pc:pic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1799338753" sldId="290"/>
        </pc:sldMkLst>
      </pc:sldChg>
      <pc:sldChg chg="modSp add mod ord">
        <pc:chgData name="Mario Alonso Núñez" userId="d68338d1-e839-4b84-b1d7-a74f9554f350" providerId="ADAL" clId="{A22E6FF2-382C-4BFA-B140-9009E3873FDC}" dt="2023-12-16T10:37:07.646" v="3719" actId="20577"/>
        <pc:sldMkLst>
          <pc:docMk/>
          <pc:sldMk cId="469112435" sldId="291"/>
        </pc:sldMkLst>
        <pc:spChg chg="mod">
          <ac:chgData name="Mario Alonso Núñez" userId="d68338d1-e839-4b84-b1d7-a74f9554f350" providerId="ADAL" clId="{A22E6FF2-382C-4BFA-B140-9009E3873FDC}" dt="2023-12-16T10:37:07.646" v="3719" actId="20577"/>
          <ac:spMkLst>
            <pc:docMk/>
            <pc:sldMk cId="469112435" sldId="291"/>
            <ac:spMk id="8" creationId="{F57A09C1-A600-69A6-6685-774B371F1930}"/>
          </ac:spMkLst>
        </pc:sp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3999062610" sldId="291"/>
        </pc:sldMkLst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789005126" sldId="292"/>
        </pc:sldMkLst>
      </pc:sldChg>
      <pc:sldChg chg="addSp delSp modSp add mod ord">
        <pc:chgData name="Mario Alonso Núñez" userId="d68338d1-e839-4b84-b1d7-a74f9554f350" providerId="ADAL" clId="{A22E6FF2-382C-4BFA-B140-9009E3873FDC}" dt="2023-12-16T11:10:00.829" v="4857" actId="1076"/>
        <pc:sldMkLst>
          <pc:docMk/>
          <pc:sldMk cId="1263880685" sldId="292"/>
        </pc:sldMkLst>
        <pc:spChg chg="mod">
          <ac:chgData name="Mario Alonso Núñez" userId="d68338d1-e839-4b84-b1d7-a74f9554f350" providerId="ADAL" clId="{A22E6FF2-382C-4BFA-B140-9009E3873FDC}" dt="2023-12-16T11:03:10.915" v="4843" actId="948"/>
          <ac:spMkLst>
            <pc:docMk/>
            <pc:sldMk cId="1263880685" sldId="292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0:39:47.989" v="3778" actId="20577"/>
          <ac:spMkLst>
            <pc:docMk/>
            <pc:sldMk cId="1263880685" sldId="292"/>
            <ac:spMk id="4" creationId="{11CBDA81-EB7F-F0EE-B7C8-F089BECEE1B6}"/>
          </ac:spMkLst>
        </pc:spChg>
        <pc:picChg chg="del mod">
          <ac:chgData name="Mario Alonso Núñez" userId="d68338d1-e839-4b84-b1d7-a74f9554f350" providerId="ADAL" clId="{A22E6FF2-382C-4BFA-B140-9009E3873FDC}" dt="2023-12-16T10:44:54.291" v="3802" actId="478"/>
          <ac:picMkLst>
            <pc:docMk/>
            <pc:sldMk cId="1263880685" sldId="292"/>
            <ac:picMk id="11" creationId="{67C6CBA5-119A-7894-E895-582955CEC411}"/>
          </ac:picMkLst>
        </pc:picChg>
        <pc:picChg chg="add mod">
          <ac:chgData name="Mario Alonso Núñez" userId="d68338d1-e839-4b84-b1d7-a74f9554f350" providerId="ADAL" clId="{A22E6FF2-382C-4BFA-B140-9009E3873FDC}" dt="2023-12-16T11:10:00.829" v="4857" actId="1076"/>
          <ac:picMkLst>
            <pc:docMk/>
            <pc:sldMk cId="1263880685" sldId="292"/>
            <ac:picMk id="1026" creationId="{A4AF2283-D40C-35D6-A8A0-3619BCA935CF}"/>
          </ac:picMkLst>
        </pc:pic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3229207023" sldId="293"/>
        </pc:sldMkLst>
      </pc:sldChg>
      <pc:sldChg chg="addSp modSp mod">
        <pc:chgData name="Mario Alonso Núñez" userId="d68338d1-e839-4b84-b1d7-a74f9554f350" providerId="ADAL" clId="{A22E6FF2-382C-4BFA-B140-9009E3873FDC}" dt="2023-12-16T16:53:41.085" v="5790" actId="1076"/>
        <pc:sldMkLst>
          <pc:docMk/>
          <pc:sldMk cId="4221843490" sldId="293"/>
        </pc:sldMkLst>
        <pc:spChg chg="mod">
          <ac:chgData name="Mario Alonso Núñez" userId="d68338d1-e839-4b84-b1d7-a74f9554f350" providerId="ADAL" clId="{A22E6FF2-382C-4BFA-B140-9009E3873FDC}" dt="2023-12-16T16:53:28.604" v="5786" actId="20577"/>
          <ac:spMkLst>
            <pc:docMk/>
            <pc:sldMk cId="4221843490" sldId="293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2:00:27.745" v="4993" actId="20577"/>
          <ac:spMkLst>
            <pc:docMk/>
            <pc:sldMk cId="4221843490" sldId="293"/>
            <ac:spMk id="4" creationId="{11CBDA81-EB7F-F0EE-B7C8-F089BECEE1B6}"/>
          </ac:spMkLst>
        </pc:spChg>
        <pc:picChg chg="add mod">
          <ac:chgData name="Mario Alonso Núñez" userId="d68338d1-e839-4b84-b1d7-a74f9554f350" providerId="ADAL" clId="{A22E6FF2-382C-4BFA-B140-9009E3873FDC}" dt="2023-12-16T16:53:41.085" v="5790" actId="1076"/>
          <ac:picMkLst>
            <pc:docMk/>
            <pc:sldMk cId="4221843490" sldId="293"/>
            <ac:picMk id="6" creationId="{FE3AE7D5-16B3-AFA5-ECA3-040FBC813314}"/>
          </ac:picMkLst>
        </pc:picChg>
      </pc:sldChg>
      <pc:sldChg chg="add del">
        <pc:chgData name="Mario Alonso Núñez" userId="d68338d1-e839-4b84-b1d7-a74f9554f350" providerId="ADAL" clId="{A22E6FF2-382C-4BFA-B140-9009E3873FDC}" dt="2023-12-11T16:03:42.959" v="148" actId="47"/>
        <pc:sldMkLst>
          <pc:docMk/>
          <pc:sldMk cId="1287525385" sldId="294"/>
        </pc:sldMkLst>
      </pc:sldChg>
      <pc:sldChg chg="modSp mod">
        <pc:chgData name="Mario Alonso Núñez" userId="d68338d1-e839-4b84-b1d7-a74f9554f350" providerId="ADAL" clId="{A22E6FF2-382C-4BFA-B140-9009E3873FDC}" dt="2023-12-16T17:00:46.885" v="6061" actId="20577"/>
        <pc:sldMkLst>
          <pc:docMk/>
          <pc:sldMk cId="2196101976" sldId="294"/>
        </pc:sldMkLst>
        <pc:spChg chg="mod">
          <ac:chgData name="Mario Alonso Núñez" userId="d68338d1-e839-4b84-b1d7-a74f9554f350" providerId="ADAL" clId="{A22E6FF2-382C-4BFA-B140-9009E3873FDC}" dt="2023-12-16T12:03:12.768" v="5035" actId="20577"/>
          <ac:spMkLst>
            <pc:docMk/>
            <pc:sldMk cId="2196101976" sldId="294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7:00:46.885" v="6061" actId="20577"/>
          <ac:spMkLst>
            <pc:docMk/>
            <pc:sldMk cId="2196101976" sldId="294"/>
            <ac:spMk id="4" creationId="{11CBDA81-EB7F-F0EE-B7C8-F089BECEE1B6}"/>
          </ac:spMkLst>
        </pc:spChg>
        <pc:picChg chg="mod">
          <ac:chgData name="Mario Alonso Núñez" userId="d68338d1-e839-4b84-b1d7-a74f9554f350" providerId="ADAL" clId="{A22E6FF2-382C-4BFA-B140-9009E3873FDC}" dt="2023-12-16T16:56:42.355" v="5834" actId="1076"/>
          <ac:picMkLst>
            <pc:docMk/>
            <pc:sldMk cId="2196101976" sldId="294"/>
            <ac:picMk id="14" creationId="{DEA71FED-DD41-D341-8DD7-FAAD7F9BA654}"/>
          </ac:picMkLst>
        </pc:picChg>
      </pc:sldChg>
      <pc:sldChg chg="addSp delSp modSp add mod ord">
        <pc:chgData name="Mario Alonso Núñez" userId="d68338d1-e839-4b84-b1d7-a74f9554f350" providerId="ADAL" clId="{A22E6FF2-382C-4BFA-B140-9009E3873FDC}" dt="2023-12-16T17:13:04.275" v="6781" actId="20577"/>
        <pc:sldMkLst>
          <pc:docMk/>
          <pc:sldMk cId="1233767371" sldId="295"/>
        </pc:sldMkLst>
        <pc:spChg chg="del mod">
          <ac:chgData name="Mario Alonso Núñez" userId="d68338d1-e839-4b84-b1d7-a74f9554f350" providerId="ADAL" clId="{A22E6FF2-382C-4BFA-B140-9009E3873FDC}" dt="2023-12-16T17:10:21.942" v="6735" actId="26606"/>
          <ac:spMkLst>
            <pc:docMk/>
            <pc:sldMk cId="1233767371" sldId="295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7:13:04.275" v="6781" actId="20577"/>
          <ac:spMkLst>
            <pc:docMk/>
            <pc:sldMk cId="1233767371" sldId="295"/>
            <ac:spMk id="4" creationId="{11CBDA81-EB7F-F0EE-B7C8-F089BECEE1B6}"/>
          </ac:spMkLst>
        </pc:spChg>
        <pc:graphicFrameChg chg="add mod">
          <ac:chgData name="Mario Alonso Núñez" userId="d68338d1-e839-4b84-b1d7-a74f9554f350" providerId="ADAL" clId="{A22E6FF2-382C-4BFA-B140-9009E3873FDC}" dt="2023-12-16T17:10:33.590" v="6737" actId="14100"/>
          <ac:graphicFrameMkLst>
            <pc:docMk/>
            <pc:sldMk cId="1233767371" sldId="295"/>
            <ac:graphicFrameMk id="15" creationId="{C79BAD5D-DF2F-8552-E06A-7827F0DC05FE}"/>
          </ac:graphicFrameMkLst>
        </pc:graphicFrameChg>
        <pc:picChg chg="del">
          <ac:chgData name="Mario Alonso Núñez" userId="d68338d1-e839-4b84-b1d7-a74f9554f350" providerId="ADAL" clId="{A22E6FF2-382C-4BFA-B140-9009E3873FDC}" dt="2023-12-16T17:04:35.055" v="6382" actId="478"/>
          <ac:picMkLst>
            <pc:docMk/>
            <pc:sldMk cId="1233767371" sldId="295"/>
            <ac:picMk id="6" creationId="{FE3AE7D5-16B3-AFA5-ECA3-040FBC813314}"/>
          </ac:picMkLst>
        </pc:picChg>
        <pc:picChg chg="add del mod">
          <ac:chgData name="Mario Alonso Núñez" userId="d68338d1-e839-4b84-b1d7-a74f9554f350" providerId="ADAL" clId="{A22E6FF2-382C-4BFA-B140-9009E3873FDC}" dt="2023-12-16T17:10:13.874" v="6732" actId="478"/>
          <ac:picMkLst>
            <pc:docMk/>
            <pc:sldMk cId="1233767371" sldId="295"/>
            <ac:picMk id="1026" creationId="{1EC93870-C7FC-FADC-4435-159E23295FE0}"/>
          </ac:picMkLst>
        </pc:picChg>
        <pc:picChg chg="add del">
          <ac:chgData name="Mario Alonso Núñez" userId="d68338d1-e839-4b84-b1d7-a74f9554f350" providerId="ADAL" clId="{A22E6FF2-382C-4BFA-B140-9009E3873FDC}" dt="2023-12-16T17:10:04.740" v="6730"/>
          <ac:picMkLst>
            <pc:docMk/>
            <pc:sldMk cId="1233767371" sldId="295"/>
            <ac:picMk id="1028" creationId="{B9CA016C-2671-C47A-7503-6A1A5FFCC542}"/>
          </ac:picMkLst>
        </pc:picChg>
        <pc:picChg chg="add del mod">
          <ac:chgData name="Mario Alonso Núñez" userId="d68338d1-e839-4b84-b1d7-a74f9554f350" providerId="ADAL" clId="{A22E6FF2-382C-4BFA-B140-9009E3873FDC}" dt="2023-12-16T17:10:19.135" v="6734" actId="478"/>
          <ac:picMkLst>
            <pc:docMk/>
            <pc:sldMk cId="1233767371" sldId="295"/>
            <ac:picMk id="1030" creationId="{E83B2640-CF2A-C423-3D45-BE7FE2F850AF}"/>
          </ac:picMkLst>
        </pc:picChg>
      </pc:sldChg>
      <pc:sldChg chg="addSp delSp modSp add mod ord">
        <pc:chgData name="Mario Alonso Núñez" userId="d68338d1-e839-4b84-b1d7-a74f9554f350" providerId="ADAL" clId="{A22E6FF2-382C-4BFA-B140-9009E3873FDC}" dt="2023-12-16T17:25:04.656" v="7886" actId="20577"/>
        <pc:sldMkLst>
          <pc:docMk/>
          <pc:sldMk cId="329627366" sldId="296"/>
        </pc:sldMkLst>
        <pc:spChg chg="add del mod">
          <ac:chgData name="Mario Alonso Núñez" userId="d68338d1-e839-4b84-b1d7-a74f9554f350" providerId="ADAL" clId="{A22E6FF2-382C-4BFA-B140-9009E3873FDC}" dt="2023-12-16T17:24:26.721" v="7765" actId="26606"/>
          <ac:spMkLst>
            <pc:docMk/>
            <pc:sldMk cId="329627366" sldId="296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7:13:16.005" v="6839" actId="20577"/>
          <ac:spMkLst>
            <pc:docMk/>
            <pc:sldMk cId="329627366" sldId="296"/>
            <ac:spMk id="4" creationId="{11CBDA81-EB7F-F0EE-B7C8-F089BECEE1B6}"/>
          </ac:spMkLst>
        </pc:spChg>
        <pc:graphicFrameChg chg="add del">
          <ac:chgData name="Mario Alonso Núñez" userId="d68338d1-e839-4b84-b1d7-a74f9554f350" providerId="ADAL" clId="{A22E6FF2-382C-4BFA-B140-9009E3873FDC}" dt="2023-12-16T17:24:12.839" v="7758" actId="26606"/>
          <ac:graphicFrameMkLst>
            <pc:docMk/>
            <pc:sldMk cId="329627366" sldId="296"/>
            <ac:graphicFrameMk id="15" creationId="{1DD81E3F-2634-3EAE-8BCE-DA615422878A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6T17:24:17.877" v="7760" actId="26606"/>
          <ac:graphicFrameMkLst>
            <pc:docMk/>
            <pc:sldMk cId="329627366" sldId="296"/>
            <ac:graphicFrameMk id="17" creationId="{F68D0633-6D84-DADB-F1B4-2B97C9E8FBBD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6T17:24:22.076" v="7762" actId="26606"/>
          <ac:graphicFrameMkLst>
            <pc:docMk/>
            <pc:sldMk cId="329627366" sldId="296"/>
            <ac:graphicFrameMk id="19" creationId="{C1917A06-FCE2-5444-E248-81B3387B277A}"/>
          </ac:graphicFrameMkLst>
        </pc:graphicFrameChg>
        <pc:graphicFrameChg chg="add del">
          <ac:chgData name="Mario Alonso Núñez" userId="d68338d1-e839-4b84-b1d7-a74f9554f350" providerId="ADAL" clId="{A22E6FF2-382C-4BFA-B140-9009E3873FDC}" dt="2023-12-16T17:24:26.658" v="7764" actId="26606"/>
          <ac:graphicFrameMkLst>
            <pc:docMk/>
            <pc:sldMk cId="329627366" sldId="296"/>
            <ac:graphicFrameMk id="21" creationId="{D2251382-6A04-1BC0-EC9F-C0B068801BB7}"/>
          </ac:graphicFrameMkLst>
        </pc:graphicFrameChg>
        <pc:graphicFrameChg chg="add mod">
          <ac:chgData name="Mario Alonso Núñez" userId="d68338d1-e839-4b84-b1d7-a74f9554f350" providerId="ADAL" clId="{A22E6FF2-382C-4BFA-B140-9009E3873FDC}" dt="2023-12-16T17:25:04.656" v="7886" actId="20577"/>
          <ac:graphicFrameMkLst>
            <pc:docMk/>
            <pc:sldMk cId="329627366" sldId="296"/>
            <ac:graphicFrameMk id="23" creationId="{1DD81E3F-2634-3EAE-8BCE-DA615422878A}"/>
          </ac:graphicFrameMkLst>
        </pc:graphicFrameChg>
        <pc:picChg chg="del">
          <ac:chgData name="Mario Alonso Núñez" userId="d68338d1-e839-4b84-b1d7-a74f9554f350" providerId="ADAL" clId="{A22E6FF2-382C-4BFA-B140-9009E3873FDC}" dt="2023-12-16T17:13:18.715" v="6840" actId="478"/>
          <ac:picMkLst>
            <pc:docMk/>
            <pc:sldMk cId="329627366" sldId="296"/>
            <ac:picMk id="6" creationId="{FE3AE7D5-16B3-AFA5-ECA3-040FBC813314}"/>
          </ac:picMkLst>
        </pc:picChg>
      </pc:sldChg>
      <pc:sldChg chg="modSp add mod ord">
        <pc:chgData name="Mario Alonso Núñez" userId="d68338d1-e839-4b84-b1d7-a74f9554f350" providerId="ADAL" clId="{A22E6FF2-382C-4BFA-B140-9009E3873FDC}" dt="2023-12-16T17:52:08.440" v="8540"/>
        <pc:sldMkLst>
          <pc:docMk/>
          <pc:sldMk cId="2443770976" sldId="297"/>
        </pc:sldMkLst>
        <pc:spChg chg="mod">
          <ac:chgData name="Mario Alonso Núñez" userId="d68338d1-e839-4b84-b1d7-a74f9554f350" providerId="ADAL" clId="{A22E6FF2-382C-4BFA-B140-9009E3873FDC}" dt="2023-12-16T17:14:01.695" v="6913" actId="20577"/>
          <ac:spMkLst>
            <pc:docMk/>
            <pc:sldMk cId="2443770976" sldId="297"/>
            <ac:spMk id="8" creationId="{F57A09C1-A600-69A6-6685-774B371F1930}"/>
          </ac:spMkLst>
        </pc:spChg>
      </pc:sldChg>
      <pc:sldChg chg="addSp delSp modSp add mod ord">
        <pc:chgData name="Mario Alonso Núñez" userId="d68338d1-e839-4b84-b1d7-a74f9554f350" providerId="ADAL" clId="{A22E6FF2-382C-4BFA-B140-9009E3873FDC}" dt="2023-12-19T16:14:16.010" v="13123" actId="1076"/>
        <pc:sldMkLst>
          <pc:docMk/>
          <pc:sldMk cId="3977774563" sldId="298"/>
        </pc:sldMkLst>
        <pc:spChg chg="del mod">
          <ac:chgData name="Mario Alonso Núñez" userId="d68338d1-e839-4b84-b1d7-a74f9554f350" providerId="ADAL" clId="{A22E6FF2-382C-4BFA-B140-9009E3873FDC}" dt="2023-12-16T17:37:42.341" v="8254" actId="478"/>
          <ac:spMkLst>
            <pc:docMk/>
            <pc:sldMk cId="3977774563" sldId="298"/>
            <ac:spMk id="2" creationId="{9B3B78C0-ED64-799F-4C13-245ECDC826B4}"/>
          </ac:spMkLst>
        </pc:spChg>
        <pc:spChg chg="mod">
          <ac:chgData name="Mario Alonso Núñez" userId="d68338d1-e839-4b84-b1d7-a74f9554f350" providerId="ADAL" clId="{A22E6FF2-382C-4BFA-B140-9009E3873FDC}" dt="2023-12-16T18:40:56.002" v="9332" actId="20577"/>
          <ac:spMkLst>
            <pc:docMk/>
            <pc:sldMk cId="3977774563" sldId="298"/>
            <ac:spMk id="4" creationId="{11CBDA81-EB7F-F0EE-B7C8-F089BECEE1B6}"/>
          </ac:spMkLst>
        </pc:spChg>
        <pc:spChg chg="add del mod">
          <ac:chgData name="Mario Alonso Núñez" userId="d68338d1-e839-4b84-b1d7-a74f9554f350" providerId="ADAL" clId="{A22E6FF2-382C-4BFA-B140-9009E3873FDC}" dt="2023-12-16T17:35:30.233" v="8221"/>
          <ac:spMkLst>
            <pc:docMk/>
            <pc:sldMk cId="3977774563" sldId="298"/>
            <ac:spMk id="5" creationId="{1159DDB1-1747-EC44-25A5-4F4354D05CE8}"/>
          </ac:spMkLst>
        </pc:spChg>
        <pc:spChg chg="add mod">
          <ac:chgData name="Mario Alonso Núñez" userId="d68338d1-e839-4b84-b1d7-a74f9554f350" providerId="ADAL" clId="{A22E6FF2-382C-4BFA-B140-9009E3873FDC}" dt="2023-12-17T10:27:46.132" v="9553" actId="20577"/>
          <ac:spMkLst>
            <pc:docMk/>
            <pc:sldMk cId="3977774563" sldId="298"/>
            <ac:spMk id="11" creationId="{3CD839ED-04BC-9B18-B7D7-A0968FDF9C1B}"/>
          </ac:spMkLst>
        </pc:spChg>
        <pc:spChg chg="add mod">
          <ac:chgData name="Mario Alonso Núñez" userId="d68338d1-e839-4b84-b1d7-a74f9554f350" providerId="ADAL" clId="{A22E6FF2-382C-4BFA-B140-9009E3873FDC}" dt="2023-12-17T10:27:54.395" v="9557" actId="14100"/>
          <ac:spMkLst>
            <pc:docMk/>
            <pc:sldMk cId="3977774563" sldId="298"/>
            <ac:spMk id="12" creationId="{1C49853E-DCD9-CBEC-7195-CF4E96F6941C}"/>
          </ac:spMkLst>
        </pc:spChg>
        <pc:spChg chg="add mod">
          <ac:chgData name="Mario Alonso Núñez" userId="d68338d1-e839-4b84-b1d7-a74f9554f350" providerId="ADAL" clId="{A22E6FF2-382C-4BFA-B140-9009E3873FDC}" dt="2023-12-17T10:27:58.286" v="9559" actId="14100"/>
          <ac:spMkLst>
            <pc:docMk/>
            <pc:sldMk cId="3977774563" sldId="298"/>
            <ac:spMk id="14" creationId="{951F917C-EC1E-692B-469F-51167F22B004}"/>
          </ac:spMkLst>
        </pc:spChg>
        <pc:spChg chg="add del">
          <ac:chgData name="Mario Alonso Núñez" userId="d68338d1-e839-4b84-b1d7-a74f9554f350" providerId="ADAL" clId="{A22E6FF2-382C-4BFA-B140-9009E3873FDC}" dt="2023-12-16T18:16:12.227" v="8927"/>
          <ac:spMkLst>
            <pc:docMk/>
            <pc:sldMk cId="3977774563" sldId="298"/>
            <ac:spMk id="16" creationId="{177088F1-BB52-E0F4-951D-C8E8EFB11A9F}"/>
          </ac:spMkLst>
        </pc:spChg>
        <pc:spChg chg="add del mod">
          <ac:chgData name="Mario Alonso Núñez" userId="d68338d1-e839-4b84-b1d7-a74f9554f350" providerId="ADAL" clId="{A22E6FF2-382C-4BFA-B140-9009E3873FDC}" dt="2023-12-16T18:16:18.797" v="8933"/>
          <ac:spMkLst>
            <pc:docMk/>
            <pc:sldMk cId="3977774563" sldId="298"/>
            <ac:spMk id="17" creationId="{90EE035C-2948-5176-8C6F-DA7F33771692}"/>
          </ac:spMkLst>
        </pc:spChg>
        <pc:spChg chg="add del mod">
          <ac:chgData name="Mario Alonso Núñez" userId="d68338d1-e839-4b84-b1d7-a74f9554f350" providerId="ADAL" clId="{A22E6FF2-382C-4BFA-B140-9009E3873FDC}" dt="2023-12-16T18:16:24.499" v="8939"/>
          <ac:spMkLst>
            <pc:docMk/>
            <pc:sldMk cId="3977774563" sldId="298"/>
            <ac:spMk id="18" creationId="{7ACC962E-DCD7-4DB4-BC03-C2C5929087AE}"/>
          </ac:spMkLst>
        </pc:spChg>
        <pc:spChg chg="add del">
          <ac:chgData name="Mario Alonso Núñez" userId="d68338d1-e839-4b84-b1d7-a74f9554f350" providerId="ADAL" clId="{A22E6FF2-382C-4BFA-B140-9009E3873FDC}" dt="2023-12-16T18:16:30.961" v="8941"/>
          <ac:spMkLst>
            <pc:docMk/>
            <pc:sldMk cId="3977774563" sldId="298"/>
            <ac:spMk id="19" creationId="{C09620AE-6127-D5F3-04F8-375769B24DBE}"/>
          </ac:spMkLst>
        </pc:spChg>
        <pc:spChg chg="add mod">
          <ac:chgData name="Mario Alonso Núñez" userId="d68338d1-e839-4b84-b1d7-a74f9554f350" providerId="ADAL" clId="{A22E6FF2-382C-4BFA-B140-9009E3873FDC}" dt="2023-12-17T10:28:03.296" v="9561" actId="14100"/>
          <ac:spMkLst>
            <pc:docMk/>
            <pc:sldMk cId="3977774563" sldId="298"/>
            <ac:spMk id="20" creationId="{D5D3E658-6D1D-61DD-4EA4-ECA54E476A42}"/>
          </ac:spMkLst>
        </pc:spChg>
        <pc:graphicFrameChg chg="add del mod modGraphic">
          <ac:chgData name="Mario Alonso Núñez" userId="d68338d1-e839-4b84-b1d7-a74f9554f350" providerId="ADAL" clId="{A22E6FF2-382C-4BFA-B140-9009E3873FDC}" dt="2023-12-16T17:41:09.667" v="8272" actId="478"/>
          <ac:graphicFrameMkLst>
            <pc:docMk/>
            <pc:sldMk cId="3977774563" sldId="298"/>
            <ac:graphicFrameMk id="10" creationId="{9B3D18D6-5C98-DB02-CC27-51F75B532C4F}"/>
          </ac:graphicFrameMkLst>
        </pc:graphicFrameChg>
        <pc:picChg chg="del">
          <ac:chgData name="Mario Alonso Núñez" userId="d68338d1-e839-4b84-b1d7-a74f9554f350" providerId="ADAL" clId="{A22E6FF2-382C-4BFA-B140-9009E3873FDC}" dt="2023-12-16T17:34:29.498" v="8205" actId="478"/>
          <ac:picMkLst>
            <pc:docMk/>
            <pc:sldMk cId="3977774563" sldId="298"/>
            <ac:picMk id="6" creationId="{FE3AE7D5-16B3-AFA5-ECA3-040FBC813314}"/>
          </ac:picMkLst>
        </pc:picChg>
        <pc:picChg chg="add del mod">
          <ac:chgData name="Mario Alonso Núñez" userId="d68338d1-e839-4b84-b1d7-a74f9554f350" providerId="ADAL" clId="{A22E6FF2-382C-4BFA-B140-9009E3873FDC}" dt="2023-12-16T18:17:33.963" v="8964" actId="478"/>
          <ac:picMkLst>
            <pc:docMk/>
            <pc:sldMk cId="3977774563" sldId="298"/>
            <ac:picMk id="15" creationId="{BF85AE15-CADA-8434-63CD-5C19DEE52EA8}"/>
          </ac:picMkLst>
        </pc:picChg>
        <pc:picChg chg="add mod">
          <ac:chgData name="Mario Alonso Núñez" userId="d68338d1-e839-4b84-b1d7-a74f9554f350" providerId="ADAL" clId="{A22E6FF2-382C-4BFA-B140-9009E3873FDC}" dt="2023-12-19T16:14:16.010" v="13123" actId="1076"/>
          <ac:picMkLst>
            <pc:docMk/>
            <pc:sldMk cId="3977774563" sldId="298"/>
            <ac:picMk id="21" creationId="{DCC5EACE-1D18-9A2B-1E8B-5DA4647087F0}"/>
          </ac:picMkLst>
        </pc:picChg>
        <pc:picChg chg="add mod">
          <ac:chgData name="Mario Alonso Núñez" userId="d68338d1-e839-4b84-b1d7-a74f9554f350" providerId="ADAL" clId="{A22E6FF2-382C-4BFA-B140-9009E3873FDC}" dt="2023-12-16T18:00:04.727" v="8666" actId="1076"/>
          <ac:picMkLst>
            <pc:docMk/>
            <pc:sldMk cId="3977774563" sldId="298"/>
            <ac:picMk id="2049" creationId="{9561F65A-26BB-6A60-0589-8628D50E4E57}"/>
          </ac:picMkLst>
        </pc:picChg>
        <pc:picChg chg="add del mod">
          <ac:chgData name="Mario Alonso Núñez" userId="d68338d1-e839-4b84-b1d7-a74f9554f350" providerId="ADAL" clId="{A22E6FF2-382C-4BFA-B140-9009E3873FDC}" dt="2023-12-16T18:01:40.531" v="8702" actId="478"/>
          <ac:picMkLst>
            <pc:docMk/>
            <pc:sldMk cId="3977774563" sldId="298"/>
            <ac:picMk id="2050" creationId="{60212C49-471F-C485-E9B2-394D1CFB45AC}"/>
          </ac:picMkLst>
        </pc:picChg>
        <pc:picChg chg="add mod">
          <ac:chgData name="Mario Alonso Núñez" userId="d68338d1-e839-4b84-b1d7-a74f9554f350" providerId="ADAL" clId="{A22E6FF2-382C-4BFA-B140-9009E3873FDC}" dt="2023-12-16T18:01:55.913" v="8715" actId="692"/>
          <ac:picMkLst>
            <pc:docMk/>
            <pc:sldMk cId="3977774563" sldId="298"/>
            <ac:picMk id="2051" creationId="{7E1B637D-ECB2-0BFE-4D17-1B921A2F246A}"/>
          </ac:picMkLst>
        </pc:picChg>
        <pc:picChg chg="add mod">
          <ac:chgData name="Mario Alonso Núñez" userId="d68338d1-e839-4b84-b1d7-a74f9554f350" providerId="ADAL" clId="{A22E6FF2-382C-4BFA-B140-9009E3873FDC}" dt="2023-12-16T18:13:22.208" v="8854" actId="1076"/>
          <ac:picMkLst>
            <pc:docMk/>
            <pc:sldMk cId="3977774563" sldId="298"/>
            <ac:picMk id="2052" creationId="{E22F90A8-A444-884E-87C9-BF1642FB6474}"/>
          </ac:picMkLst>
        </pc:picChg>
        <pc:picChg chg="add mod">
          <ac:chgData name="Mario Alonso Núñez" userId="d68338d1-e839-4b84-b1d7-a74f9554f350" providerId="ADAL" clId="{A22E6FF2-382C-4BFA-B140-9009E3873FDC}" dt="2023-12-16T18:23:00.495" v="9043" actId="14100"/>
          <ac:picMkLst>
            <pc:docMk/>
            <pc:sldMk cId="3977774563" sldId="298"/>
            <ac:picMk id="2053" creationId="{6C17B30E-74F9-151B-9500-9CEFE50D4BE3}"/>
          </ac:picMkLst>
        </pc:picChg>
        <pc:picChg chg="add mod">
          <ac:chgData name="Mario Alonso Núñez" userId="d68338d1-e839-4b84-b1d7-a74f9554f350" providerId="ADAL" clId="{A22E6FF2-382C-4BFA-B140-9009E3873FDC}" dt="2023-12-16T18:18:31.665" v="8974" actId="1076"/>
          <ac:picMkLst>
            <pc:docMk/>
            <pc:sldMk cId="3977774563" sldId="298"/>
            <ac:picMk id="2055" creationId="{1C245E1B-BDFE-D487-D6B9-63E131BF4340}"/>
          </ac:picMkLst>
        </pc:picChg>
        <pc:picChg chg="add mod">
          <ac:chgData name="Mario Alonso Núñez" userId="d68338d1-e839-4b84-b1d7-a74f9554f350" providerId="ADAL" clId="{A22E6FF2-382C-4BFA-B140-9009E3873FDC}" dt="2023-12-16T18:25:37.111" v="9133" actId="1076"/>
          <ac:picMkLst>
            <pc:docMk/>
            <pc:sldMk cId="3977774563" sldId="298"/>
            <ac:picMk id="2065" creationId="{34D4AD9E-CC1F-B5A0-7983-F7EC49F331CC}"/>
          </ac:picMkLst>
        </pc:picChg>
      </pc:sldChg>
      <pc:sldChg chg="addSp delSp modSp add mod ord">
        <pc:chgData name="Mario Alonso Núñez" userId="d68338d1-e839-4b84-b1d7-a74f9554f350" providerId="ADAL" clId="{A22E6FF2-382C-4BFA-B140-9009E3873FDC}" dt="2023-12-17T13:04:09.393" v="11742" actId="20577"/>
        <pc:sldMkLst>
          <pc:docMk/>
          <pc:sldMk cId="4071269965" sldId="299"/>
        </pc:sldMkLst>
        <pc:spChg chg="mod">
          <ac:chgData name="Mario Alonso Núñez" userId="d68338d1-e839-4b84-b1d7-a74f9554f350" providerId="ADAL" clId="{A22E6FF2-382C-4BFA-B140-9009E3873FDC}" dt="2023-12-17T12:04:34.615" v="10434" actId="20577"/>
          <ac:spMkLst>
            <pc:docMk/>
            <pc:sldMk cId="4071269965" sldId="299"/>
            <ac:spMk id="4" creationId="{11CBDA81-EB7F-F0EE-B7C8-F089BECEE1B6}"/>
          </ac:spMkLst>
        </pc:spChg>
        <pc:graphicFrameChg chg="add del mod modGraphic">
          <ac:chgData name="Mario Alonso Núñez" userId="d68338d1-e839-4b84-b1d7-a74f9554f350" providerId="ADAL" clId="{A22E6FF2-382C-4BFA-B140-9009E3873FDC}" dt="2023-12-17T10:34:14.445" v="9570" actId="478"/>
          <ac:graphicFrameMkLst>
            <pc:docMk/>
            <pc:sldMk cId="4071269965" sldId="299"/>
            <ac:graphicFrameMk id="2" creationId="{3460F4AD-D95C-2A2E-C198-1D831030D279}"/>
          </ac:graphicFrameMkLst>
        </pc:graphicFrameChg>
        <pc:graphicFrameChg chg="add mod modGraphic">
          <ac:chgData name="Mario Alonso Núñez" userId="d68338d1-e839-4b84-b1d7-a74f9554f350" providerId="ADAL" clId="{A22E6FF2-382C-4BFA-B140-9009E3873FDC}" dt="2023-12-17T11:53:57.822" v="10206" actId="20577"/>
          <ac:graphicFrameMkLst>
            <pc:docMk/>
            <pc:sldMk cId="4071269965" sldId="299"/>
            <ac:graphicFrameMk id="5" creationId="{EFC392C3-1298-CC53-C3B1-7AE2013C33F0}"/>
          </ac:graphicFrameMkLst>
        </pc:graphicFrameChg>
        <pc:graphicFrameChg chg="add mod modGraphic">
          <ac:chgData name="Mario Alonso Núñez" userId="d68338d1-e839-4b84-b1d7-a74f9554f350" providerId="ADAL" clId="{A22E6FF2-382C-4BFA-B140-9009E3873FDC}" dt="2023-12-17T13:04:09.393" v="11742" actId="20577"/>
          <ac:graphicFrameMkLst>
            <pc:docMk/>
            <pc:sldMk cId="4071269965" sldId="299"/>
            <ac:graphicFrameMk id="6" creationId="{7DE17FCD-839C-4638-BFAA-DF1D923847B9}"/>
          </ac:graphicFrameMkLst>
        </pc:graphicFrameChg>
        <pc:picChg chg="del">
          <ac:chgData name="Mario Alonso Núñez" userId="d68338d1-e839-4b84-b1d7-a74f9554f350" providerId="ADAL" clId="{A22E6FF2-382C-4BFA-B140-9009E3873FDC}" dt="2023-12-16T18:39:35.434" v="9171" actId="478"/>
          <ac:picMkLst>
            <pc:docMk/>
            <pc:sldMk cId="4071269965" sldId="299"/>
            <ac:picMk id="14" creationId="{DEA71FED-DD41-D341-8DD7-FAAD7F9BA654}"/>
          </ac:picMkLst>
        </pc:picChg>
      </pc:sldChg>
      <pc:sldChg chg="new del">
        <pc:chgData name="Mario Alonso Núñez" userId="d68338d1-e839-4b84-b1d7-a74f9554f350" providerId="ADAL" clId="{A22E6FF2-382C-4BFA-B140-9009E3873FDC}" dt="2023-12-16T18:03:42.663" v="8758" actId="680"/>
        <pc:sldMkLst>
          <pc:docMk/>
          <pc:sldMk cId="4191984340" sldId="299"/>
        </pc:sldMkLst>
      </pc:sldChg>
      <pc:sldChg chg="modSp add mod ord">
        <pc:chgData name="Mario Alonso Núñez" userId="d68338d1-e839-4b84-b1d7-a74f9554f350" providerId="ADAL" clId="{A22E6FF2-382C-4BFA-B140-9009E3873FDC}" dt="2023-12-17T15:13:52.009" v="12643" actId="20577"/>
        <pc:sldMkLst>
          <pc:docMk/>
          <pc:sldMk cId="1250277321" sldId="300"/>
        </pc:sldMkLst>
        <pc:spChg chg="mod">
          <ac:chgData name="Mario Alonso Núñez" userId="d68338d1-e839-4b84-b1d7-a74f9554f350" providerId="ADAL" clId="{A22E6FF2-382C-4BFA-B140-9009E3873FDC}" dt="2023-12-16T18:41:09.639" v="9338"/>
          <ac:spMkLst>
            <pc:docMk/>
            <pc:sldMk cId="1250277321" sldId="300"/>
            <ac:spMk id="4" creationId="{11CBDA81-EB7F-F0EE-B7C8-F089BECEE1B6}"/>
          </ac:spMkLst>
        </pc:spChg>
        <pc:graphicFrameChg chg="mod modGraphic">
          <ac:chgData name="Mario Alonso Núñez" userId="d68338d1-e839-4b84-b1d7-a74f9554f350" providerId="ADAL" clId="{A22E6FF2-382C-4BFA-B140-9009E3873FDC}" dt="2023-12-17T15:13:52.009" v="12643" actId="20577"/>
          <ac:graphicFrameMkLst>
            <pc:docMk/>
            <pc:sldMk cId="1250277321" sldId="300"/>
            <ac:graphicFrameMk id="5" creationId="{3D6628BB-F76D-2C43-C5BA-241019140E8F}"/>
          </ac:graphicFrameMkLst>
        </pc:graphicFrameChg>
        <pc:picChg chg="mod">
          <ac:chgData name="Mario Alonso Núñez" userId="d68338d1-e839-4b84-b1d7-a74f9554f350" providerId="ADAL" clId="{A22E6FF2-382C-4BFA-B140-9009E3873FDC}" dt="2023-12-17T14:36:06.837" v="11791" actId="692"/>
          <ac:picMkLst>
            <pc:docMk/>
            <pc:sldMk cId="1250277321" sldId="300"/>
            <ac:picMk id="2" creationId="{D13FC50C-1684-3CDE-0C76-178B4A020CC1}"/>
          </ac:picMkLst>
        </pc:picChg>
      </pc:sldChg>
      <pc:sldChg chg="modSp add del mod">
        <pc:chgData name="Mario Alonso Núñez" userId="d68338d1-e839-4b84-b1d7-a74f9554f350" providerId="ADAL" clId="{A22E6FF2-382C-4BFA-B140-9009E3873FDC}" dt="2023-12-17T12:58:29.589" v="11653" actId="47"/>
        <pc:sldMkLst>
          <pc:docMk/>
          <pc:sldMk cId="1012595106" sldId="301"/>
        </pc:sldMkLst>
        <pc:spChg chg="mod">
          <ac:chgData name="Mario Alonso Núñez" userId="d68338d1-e839-4b84-b1d7-a74f9554f350" providerId="ADAL" clId="{A22E6FF2-382C-4BFA-B140-9009E3873FDC}" dt="2023-12-16T18:41:15.166" v="9341"/>
          <ac:spMkLst>
            <pc:docMk/>
            <pc:sldMk cId="1012595106" sldId="301"/>
            <ac:spMk id="4" creationId="{11CBDA81-EB7F-F0EE-B7C8-F089BECEE1B6}"/>
          </ac:spMkLst>
        </pc:spChg>
      </pc:sldChg>
      <pc:sldChg chg="addSp modSp add mod">
        <pc:chgData name="Mario Alonso Núñez" userId="d68338d1-e839-4b84-b1d7-a74f9554f350" providerId="ADAL" clId="{A22E6FF2-382C-4BFA-B140-9009E3873FDC}" dt="2023-12-17T13:00:39.615" v="11679" actId="1076"/>
        <pc:sldMkLst>
          <pc:docMk/>
          <pc:sldMk cId="1916827730" sldId="302"/>
        </pc:sldMkLst>
        <pc:spChg chg="add mod">
          <ac:chgData name="Mario Alonso Núñez" userId="d68338d1-e839-4b84-b1d7-a74f9554f350" providerId="ADAL" clId="{A22E6FF2-382C-4BFA-B140-9009E3873FDC}" dt="2023-12-17T12:59:40.942" v="11674" actId="1076"/>
          <ac:spMkLst>
            <pc:docMk/>
            <pc:sldMk cId="1916827730" sldId="302"/>
            <ac:spMk id="2" creationId="{91B137AD-68E3-7FD9-DF21-9D0BA1CBD5F3}"/>
          </ac:spMkLst>
        </pc:spChg>
        <pc:spChg chg="mod">
          <ac:chgData name="Mario Alonso Núñez" userId="d68338d1-e839-4b84-b1d7-a74f9554f350" providerId="ADAL" clId="{A22E6FF2-382C-4BFA-B140-9009E3873FDC}" dt="2023-12-16T18:42:05.745" v="9389" actId="6549"/>
          <ac:spMkLst>
            <pc:docMk/>
            <pc:sldMk cId="1916827730" sldId="302"/>
            <ac:spMk id="4" creationId="{11CBDA81-EB7F-F0EE-B7C8-F089BECEE1B6}"/>
          </ac:spMkLst>
        </pc:spChg>
        <pc:picChg chg="add mod">
          <ac:chgData name="Mario Alonso Núñez" userId="d68338d1-e839-4b84-b1d7-a74f9554f350" providerId="ADAL" clId="{A22E6FF2-382C-4BFA-B140-9009E3873FDC}" dt="2023-12-17T12:55:00.371" v="11536" actId="1076"/>
          <ac:picMkLst>
            <pc:docMk/>
            <pc:sldMk cId="1916827730" sldId="302"/>
            <ac:picMk id="6" creationId="{D007AF07-AAD3-B9F3-6F41-CE4E3BEB622B}"/>
          </ac:picMkLst>
        </pc:picChg>
        <pc:picChg chg="add mod">
          <ac:chgData name="Mario Alonso Núñez" userId="d68338d1-e839-4b84-b1d7-a74f9554f350" providerId="ADAL" clId="{A22E6FF2-382C-4BFA-B140-9009E3873FDC}" dt="2023-12-17T13:00:39.615" v="11679" actId="1076"/>
          <ac:picMkLst>
            <pc:docMk/>
            <pc:sldMk cId="1916827730" sldId="302"/>
            <ac:picMk id="10" creationId="{005D6B80-6748-8C4E-9311-669527786FA0}"/>
          </ac:picMkLst>
        </pc:picChg>
        <pc:picChg chg="add mod">
          <ac:chgData name="Mario Alonso Núñez" userId="d68338d1-e839-4b84-b1d7-a74f9554f350" providerId="ADAL" clId="{A22E6FF2-382C-4BFA-B140-9009E3873FDC}" dt="2023-12-17T12:54:43.402" v="11530" actId="1076"/>
          <ac:picMkLst>
            <pc:docMk/>
            <pc:sldMk cId="1916827730" sldId="302"/>
            <ac:picMk id="12" creationId="{5C549D91-C9E4-7EFD-82A0-08457982FB53}"/>
          </ac:picMkLst>
        </pc:picChg>
        <pc:picChg chg="add mod">
          <ac:chgData name="Mario Alonso Núñez" userId="d68338d1-e839-4b84-b1d7-a74f9554f350" providerId="ADAL" clId="{A22E6FF2-382C-4BFA-B140-9009E3873FDC}" dt="2023-12-17T12:54:41.262" v="11529" actId="1076"/>
          <ac:picMkLst>
            <pc:docMk/>
            <pc:sldMk cId="1916827730" sldId="302"/>
            <ac:picMk id="15" creationId="{94710E16-28EC-018F-27EC-60EB48DAC0D9}"/>
          </ac:picMkLst>
        </pc:picChg>
      </pc:sldChg>
      <pc:sldChg chg="addSp delSp modSp add mod">
        <pc:chgData name="Mario Alonso Núñez" userId="d68338d1-e839-4b84-b1d7-a74f9554f350" providerId="ADAL" clId="{A22E6FF2-382C-4BFA-B140-9009E3873FDC}" dt="2023-12-17T15:32:23.310" v="12698" actId="20577"/>
        <pc:sldMkLst>
          <pc:docMk/>
          <pc:sldMk cId="1355550587" sldId="303"/>
        </pc:sldMkLst>
        <pc:spChg chg="mod">
          <ac:chgData name="Mario Alonso Núñez" userId="d68338d1-e839-4b84-b1d7-a74f9554f350" providerId="ADAL" clId="{A22E6FF2-382C-4BFA-B140-9009E3873FDC}" dt="2023-12-17T12:58:16.511" v="11652" actId="20577"/>
          <ac:spMkLst>
            <pc:docMk/>
            <pc:sldMk cId="1355550587" sldId="303"/>
            <ac:spMk id="4" creationId="{11CBDA81-EB7F-F0EE-B7C8-F089BECEE1B6}"/>
          </ac:spMkLst>
        </pc:spChg>
        <pc:graphicFrameChg chg="add mod modGraphic">
          <ac:chgData name="Mario Alonso Núñez" userId="d68338d1-e839-4b84-b1d7-a74f9554f350" providerId="ADAL" clId="{A22E6FF2-382C-4BFA-B140-9009E3873FDC}" dt="2023-12-17T15:32:23.310" v="12698" actId="20577"/>
          <ac:graphicFrameMkLst>
            <pc:docMk/>
            <pc:sldMk cId="1355550587" sldId="303"/>
            <ac:graphicFrameMk id="11" creationId="{97CA443A-458B-85A5-4F9C-2DC7550864F6}"/>
          </ac:graphicFrameMkLst>
        </pc:graphicFrameChg>
        <pc:picChg chg="add del">
          <ac:chgData name="Mario Alonso Núñez" userId="d68338d1-e839-4b84-b1d7-a74f9554f350" providerId="ADAL" clId="{A22E6FF2-382C-4BFA-B140-9009E3873FDC}" dt="2023-12-17T13:00:34.924" v="11677" actId="22"/>
          <ac:picMkLst>
            <pc:docMk/>
            <pc:sldMk cId="1355550587" sldId="303"/>
            <ac:picMk id="5" creationId="{C346194C-5ECB-0B01-4073-08674F545A49}"/>
          </ac:picMkLst>
        </pc:picChg>
        <pc:picChg chg="add del">
          <ac:chgData name="Mario Alonso Núñez" userId="d68338d1-e839-4b84-b1d7-a74f9554f350" providerId="ADAL" clId="{A22E6FF2-382C-4BFA-B140-9009E3873FDC}" dt="2023-12-17T13:00:42.678" v="11681" actId="22"/>
          <ac:picMkLst>
            <pc:docMk/>
            <pc:sldMk cId="1355550587" sldId="303"/>
            <ac:picMk id="10" creationId="{D0FB8A16-4B94-C95E-BC39-7CA6AAE35A76}"/>
          </ac:picMkLst>
        </pc:picChg>
      </pc:sldChg>
      <pc:sldChg chg="modSp add mod ord">
        <pc:chgData name="Mario Alonso Núñez" userId="d68338d1-e839-4b84-b1d7-a74f9554f350" providerId="ADAL" clId="{A22E6FF2-382C-4BFA-B140-9009E3873FDC}" dt="2023-12-16T18:43:01.710" v="9477" actId="20577"/>
        <pc:sldMkLst>
          <pc:docMk/>
          <pc:sldMk cId="849845350" sldId="304"/>
        </pc:sldMkLst>
        <pc:spChg chg="mod">
          <ac:chgData name="Mario Alonso Núñez" userId="d68338d1-e839-4b84-b1d7-a74f9554f350" providerId="ADAL" clId="{A22E6FF2-382C-4BFA-B140-9009E3873FDC}" dt="2023-12-16T18:43:01.710" v="9477" actId="20577"/>
          <ac:spMkLst>
            <pc:docMk/>
            <pc:sldMk cId="849845350" sldId="304"/>
            <ac:spMk id="8" creationId="{F57A09C1-A600-69A6-6685-774B371F1930}"/>
          </ac:spMkLst>
        </pc:spChg>
      </pc:sldChg>
      <pc:sldChg chg="addSp modSp add mod ord">
        <pc:chgData name="Mario Alonso Núñez" userId="d68338d1-e839-4b84-b1d7-a74f9554f350" providerId="ADAL" clId="{A22E6FF2-382C-4BFA-B140-9009E3873FDC}" dt="2023-12-17T15:36:38.582" v="13122" actId="113"/>
        <pc:sldMkLst>
          <pc:docMk/>
          <pc:sldMk cId="926194819" sldId="305"/>
        </pc:sldMkLst>
        <pc:spChg chg="add mod">
          <ac:chgData name="Mario Alonso Núñez" userId="d68338d1-e839-4b84-b1d7-a74f9554f350" providerId="ADAL" clId="{A22E6FF2-382C-4BFA-B140-9009E3873FDC}" dt="2023-12-17T15:36:38.582" v="13122" actId="113"/>
          <ac:spMkLst>
            <pc:docMk/>
            <pc:sldMk cId="926194819" sldId="305"/>
            <ac:spMk id="2" creationId="{72075EEB-3C12-8CBF-9611-49D55CB6B2B2}"/>
          </ac:spMkLst>
        </pc:spChg>
        <pc:spChg chg="mod">
          <ac:chgData name="Mario Alonso Núñez" userId="d68338d1-e839-4b84-b1d7-a74f9554f350" providerId="ADAL" clId="{A22E6FF2-382C-4BFA-B140-9009E3873FDC}" dt="2023-12-17T15:32:56.123" v="12700" actId="20577"/>
          <ac:spMkLst>
            <pc:docMk/>
            <pc:sldMk cId="926194819" sldId="305"/>
            <ac:spMk id="4" creationId="{11CBDA81-EB7F-F0EE-B7C8-F089BECEE1B6}"/>
          </ac:spMkLst>
        </pc:spChg>
      </pc:sldChg>
      <pc:sldChg chg="modSp add mod ord">
        <pc:chgData name="Mario Alonso Núñez" userId="d68338d1-e839-4b84-b1d7-a74f9554f350" providerId="ADAL" clId="{A22E6FF2-382C-4BFA-B140-9009E3873FDC}" dt="2023-12-16T18:44:51.011" v="9547"/>
        <pc:sldMkLst>
          <pc:docMk/>
          <pc:sldMk cId="301287795" sldId="306"/>
        </pc:sldMkLst>
        <pc:spChg chg="mod">
          <ac:chgData name="Mario Alonso Núñez" userId="d68338d1-e839-4b84-b1d7-a74f9554f350" providerId="ADAL" clId="{A22E6FF2-382C-4BFA-B140-9009E3873FDC}" dt="2023-12-16T18:44:14.939" v="9545" actId="20577"/>
          <ac:spMkLst>
            <pc:docMk/>
            <pc:sldMk cId="301287795" sldId="306"/>
            <ac:spMk id="8" creationId="{F57A09C1-A600-69A6-6685-774B371F1930}"/>
          </ac:spMkLst>
        </pc:spChg>
      </pc:sldChg>
      <pc:sldChg chg="addSp delSp modSp add mod">
        <pc:chgData name="Mario Alonso Núñez" userId="d68338d1-e839-4b84-b1d7-a74f9554f350" providerId="ADAL" clId="{A22E6FF2-382C-4BFA-B140-9009E3873FDC}" dt="2023-12-17T13:04:20.175" v="11767" actId="20577"/>
        <pc:sldMkLst>
          <pc:docMk/>
          <pc:sldMk cId="981743870" sldId="307"/>
        </pc:sldMkLst>
        <pc:spChg chg="mod">
          <ac:chgData name="Mario Alonso Núñez" userId="d68338d1-e839-4b84-b1d7-a74f9554f350" providerId="ADAL" clId="{A22E6FF2-382C-4BFA-B140-9009E3873FDC}" dt="2023-12-17T12:04:43.506" v="10480" actId="20577"/>
          <ac:spMkLst>
            <pc:docMk/>
            <pc:sldMk cId="981743870" sldId="307"/>
            <ac:spMk id="4" creationId="{11CBDA81-EB7F-F0EE-B7C8-F089BECEE1B6}"/>
          </ac:spMkLst>
        </pc:spChg>
        <pc:graphicFrameChg chg="add mod modGraphic">
          <ac:chgData name="Mario Alonso Núñez" userId="d68338d1-e839-4b84-b1d7-a74f9554f350" providerId="ADAL" clId="{A22E6FF2-382C-4BFA-B140-9009E3873FDC}" dt="2023-12-17T12:28:43.320" v="10901" actId="20577"/>
          <ac:graphicFrameMkLst>
            <pc:docMk/>
            <pc:sldMk cId="981743870" sldId="307"/>
            <ac:graphicFrameMk id="2" creationId="{211EE380-EB82-7D0C-C00A-54541D4C6A14}"/>
          </ac:graphicFrameMkLst>
        </pc:graphicFrameChg>
        <pc:graphicFrameChg chg="mod modGraphic">
          <ac:chgData name="Mario Alonso Núñez" userId="d68338d1-e839-4b84-b1d7-a74f9554f350" providerId="ADAL" clId="{A22E6FF2-382C-4BFA-B140-9009E3873FDC}" dt="2023-12-17T13:04:20.175" v="11767" actId="20577"/>
          <ac:graphicFrameMkLst>
            <pc:docMk/>
            <pc:sldMk cId="981743870" sldId="307"/>
            <ac:graphicFrameMk id="5" creationId="{EFC392C3-1298-CC53-C3B1-7AE2013C33F0}"/>
          </ac:graphicFrameMkLst>
        </pc:graphicFrameChg>
        <pc:graphicFrameChg chg="del modGraphic">
          <ac:chgData name="Mario Alonso Núñez" userId="d68338d1-e839-4b84-b1d7-a74f9554f350" providerId="ADAL" clId="{A22E6FF2-382C-4BFA-B140-9009E3873FDC}" dt="2023-12-17T11:51:10.784" v="10191" actId="478"/>
          <ac:graphicFrameMkLst>
            <pc:docMk/>
            <pc:sldMk cId="981743870" sldId="307"/>
            <ac:graphicFrameMk id="6" creationId="{7DE17FCD-839C-4638-BFAA-DF1D923847B9}"/>
          </ac:graphicFrameMkLst>
        </pc:graphicFrameChg>
        <pc:graphicFrameChg chg="add del mod">
          <ac:chgData name="Mario Alonso Núñez" userId="d68338d1-e839-4b84-b1d7-a74f9554f350" providerId="ADAL" clId="{A22E6FF2-382C-4BFA-B140-9009E3873FDC}" dt="2023-12-17T12:18:27.158" v="10723"/>
          <ac:graphicFrameMkLst>
            <pc:docMk/>
            <pc:sldMk cId="981743870" sldId="307"/>
            <ac:graphicFrameMk id="10" creationId="{58825E1C-8A73-8F75-B7BE-F569BD7B1A66}"/>
          </ac:graphicFrameMkLst>
        </pc:graphicFrameChg>
        <pc:graphicFrameChg chg="add mod modGraphic">
          <ac:chgData name="Mario Alonso Núñez" userId="d68338d1-e839-4b84-b1d7-a74f9554f350" providerId="ADAL" clId="{A22E6FF2-382C-4BFA-B140-9009E3873FDC}" dt="2023-12-17T12:29:58.145" v="10940" actId="20577"/>
          <ac:graphicFrameMkLst>
            <pc:docMk/>
            <pc:sldMk cId="981743870" sldId="307"/>
            <ac:graphicFrameMk id="11" creationId="{54BB6E50-76F1-D5E0-D0F2-022A6E6F3D49}"/>
          </ac:graphicFrameMkLst>
        </pc:graphicFrameChg>
      </pc:sldChg>
      <pc:sldChg chg="modSp add del mod">
        <pc:chgData name="Mario Alonso Núñez" userId="d68338d1-e839-4b84-b1d7-a74f9554f350" providerId="ADAL" clId="{A22E6FF2-382C-4BFA-B140-9009E3873FDC}" dt="2023-12-17T15:32:25.763" v="12699" actId="47"/>
        <pc:sldMkLst>
          <pc:docMk/>
          <pc:sldMk cId="2178223398" sldId="308"/>
        </pc:sldMkLst>
        <pc:graphicFrameChg chg="modGraphic">
          <ac:chgData name="Mario Alonso Núñez" userId="d68338d1-e839-4b84-b1d7-a74f9554f350" providerId="ADAL" clId="{A22E6FF2-382C-4BFA-B140-9009E3873FDC}" dt="2023-12-17T15:16:50.391" v="12674" actId="20577"/>
          <ac:graphicFrameMkLst>
            <pc:docMk/>
            <pc:sldMk cId="2178223398" sldId="308"/>
            <ac:graphicFrameMk id="11" creationId="{97CA443A-458B-85A5-4F9C-2DC7550864F6}"/>
          </ac:graphicFrameMkLst>
        </pc:graphicFrameChg>
      </pc:sldChg>
      <pc:sldChg chg="delSp add del mod">
        <pc:chgData name="Mario Alonso Núñez" userId="d68338d1-e839-4b84-b1d7-a74f9554f350" providerId="ADAL" clId="{A22E6FF2-382C-4BFA-B140-9009E3873FDC}" dt="2023-12-17T12:22:08.193" v="10761" actId="2696"/>
        <pc:sldMkLst>
          <pc:docMk/>
          <pc:sldMk cId="4022454850" sldId="308"/>
        </pc:sldMkLst>
        <pc:graphicFrameChg chg="del">
          <ac:chgData name="Mario Alonso Núñez" userId="d68338d1-e839-4b84-b1d7-a74f9554f350" providerId="ADAL" clId="{A22E6FF2-382C-4BFA-B140-9009E3873FDC}" dt="2023-12-17T12:18:57.554" v="10725" actId="478"/>
          <ac:graphicFrameMkLst>
            <pc:docMk/>
            <pc:sldMk cId="4022454850" sldId="308"/>
            <ac:graphicFrameMk id="2" creationId="{211EE380-EB82-7D0C-C00A-54541D4C6A14}"/>
          </ac:graphicFrameMkLst>
        </pc:graphicFrameChg>
      </pc:sldChg>
      <pc:sldChg chg="add del">
        <pc:chgData name="Mario Alonso Núñez" userId="d68338d1-e839-4b84-b1d7-a74f9554f350" providerId="ADAL" clId="{A22E6FF2-382C-4BFA-B140-9009E3873FDC}" dt="2023-12-17T15:16:39.228" v="12670" actId="47"/>
        <pc:sldMkLst>
          <pc:docMk/>
          <pc:sldMk cId="4228739848" sldId="308"/>
        </pc:sldMkLst>
      </pc:sldChg>
    </pc:docChg>
  </pc:docChgLst>
  <pc:docChgLst>
    <pc:chgData name="BOGDAN GABRIEL VOICILA VOICILA" userId="S::bvoicila@ucm.es::c4733b4f-1c57-425a-af0b-a7ff47e758e3" providerId="AD" clId="Web-{CB060242-C974-7317-5485-A694ED2EBFCB}"/>
    <pc:docChg chg="modSld">
      <pc:chgData name="BOGDAN GABRIEL VOICILA VOICILA" userId="S::bvoicila@ucm.es::c4733b4f-1c57-425a-af0b-a7ff47e758e3" providerId="AD" clId="Web-{CB060242-C974-7317-5485-A694ED2EBFCB}" dt="2023-12-16T10:21:33.191" v="5" actId="14100"/>
      <pc:docMkLst>
        <pc:docMk/>
      </pc:docMkLst>
      <pc:sldChg chg="modSp">
        <pc:chgData name="BOGDAN GABRIEL VOICILA VOICILA" userId="S::bvoicila@ucm.es::c4733b4f-1c57-425a-af0b-a7ff47e758e3" providerId="AD" clId="Web-{CB060242-C974-7317-5485-A694ED2EBFCB}" dt="2023-12-16T10:19:58.766" v="2" actId="14100"/>
        <pc:sldMkLst>
          <pc:docMk/>
          <pc:sldMk cId="0" sldId="260"/>
        </pc:sldMkLst>
        <pc:spChg chg="mod">
          <ac:chgData name="BOGDAN GABRIEL VOICILA VOICILA" userId="S::bvoicila@ucm.es::c4733b4f-1c57-425a-af0b-a7ff47e758e3" providerId="AD" clId="Web-{CB060242-C974-7317-5485-A694ED2EBFCB}" dt="2023-12-16T10:19:52.750" v="0" actId="14100"/>
          <ac:spMkLst>
            <pc:docMk/>
            <pc:sldMk cId="0" sldId="260"/>
            <ac:spMk id="6" creationId="{E540B937-7F1C-5BCF-D2A6-E3A10E8B0D17}"/>
          </ac:spMkLst>
        </pc:spChg>
        <pc:spChg chg="mod">
          <ac:chgData name="BOGDAN GABRIEL VOICILA VOICILA" userId="S::bvoicila@ucm.es::c4733b4f-1c57-425a-af0b-a7ff47e758e3" providerId="AD" clId="Web-{CB060242-C974-7317-5485-A694ED2EBFCB}" dt="2023-12-16T10:19:55.875" v="1" actId="14100"/>
          <ac:spMkLst>
            <pc:docMk/>
            <pc:sldMk cId="0" sldId="260"/>
            <ac:spMk id="21" creationId="{396250CB-E616-E5D8-3B39-E225036F63E1}"/>
          </ac:spMkLst>
        </pc:spChg>
        <pc:spChg chg="mod">
          <ac:chgData name="BOGDAN GABRIEL VOICILA VOICILA" userId="S::bvoicila@ucm.es::c4733b4f-1c57-425a-af0b-a7ff47e758e3" providerId="AD" clId="Web-{CB060242-C974-7317-5485-A694ED2EBFCB}" dt="2023-12-16T10:19:58.766" v="2" actId="14100"/>
          <ac:spMkLst>
            <pc:docMk/>
            <pc:sldMk cId="0" sldId="260"/>
            <ac:spMk id="22" creationId="{DE834829-A180-5F4D-01CC-238B8B0B8D6F}"/>
          </ac:spMkLst>
        </pc:spChg>
      </pc:sldChg>
      <pc:sldChg chg="modSp">
        <pc:chgData name="BOGDAN GABRIEL VOICILA VOICILA" userId="S::bvoicila@ucm.es::c4733b4f-1c57-425a-af0b-a7ff47e758e3" providerId="AD" clId="Web-{CB060242-C974-7317-5485-A694ED2EBFCB}" dt="2023-12-16T10:21:33.191" v="5" actId="14100"/>
        <pc:sldMkLst>
          <pc:docMk/>
          <pc:sldMk cId="2611435786" sldId="286"/>
        </pc:sldMkLst>
        <pc:spChg chg="mod">
          <ac:chgData name="BOGDAN GABRIEL VOICILA VOICILA" userId="S::bvoicila@ucm.es::c4733b4f-1c57-425a-af0b-a7ff47e758e3" providerId="AD" clId="Web-{CB060242-C974-7317-5485-A694ED2EBFCB}" dt="2023-12-16T10:21:27.628" v="3" actId="14100"/>
          <ac:spMkLst>
            <pc:docMk/>
            <pc:sldMk cId="2611435786" sldId="286"/>
            <ac:spMk id="14" creationId="{8D5FE7FA-6150-4E4D-267D-BB2FA885FFA9}"/>
          </ac:spMkLst>
        </pc:spChg>
        <pc:spChg chg="mod">
          <ac:chgData name="BOGDAN GABRIEL VOICILA VOICILA" userId="S::bvoicila@ucm.es::c4733b4f-1c57-425a-af0b-a7ff47e758e3" providerId="AD" clId="Web-{CB060242-C974-7317-5485-A694ED2EBFCB}" dt="2023-12-16T10:21:30.660" v="4" actId="14100"/>
          <ac:spMkLst>
            <pc:docMk/>
            <pc:sldMk cId="2611435786" sldId="286"/>
            <ac:spMk id="15" creationId="{A9BFE663-4911-F5D6-6E1B-BFE20C11AC3B}"/>
          </ac:spMkLst>
        </pc:spChg>
        <pc:spChg chg="mod">
          <ac:chgData name="BOGDAN GABRIEL VOICILA VOICILA" userId="S::bvoicila@ucm.es::c4733b4f-1c57-425a-af0b-a7ff47e758e3" providerId="AD" clId="Web-{CB060242-C974-7317-5485-A694ED2EBFCB}" dt="2023-12-16T10:21:33.191" v="5" actId="14100"/>
          <ac:spMkLst>
            <pc:docMk/>
            <pc:sldMk cId="2611435786" sldId="286"/>
            <ac:spMk id="16" creationId="{6189CD95-5CF9-49CE-8ED5-F1C372C7E60D}"/>
          </ac:spMkLst>
        </pc:spChg>
      </pc:sldChg>
    </pc:docChg>
  </pc:docChgLst>
  <pc:docChgLst>
    <pc:chgData name="BOGDAN GABRIEL VOICILA VOICILA" userId="S::bvoicila@ucm.es::c4733b4f-1c57-425a-af0b-a7ff47e758e3" providerId="AD" clId="Web-{57D75CF9-DFCC-F31C-13E5-3FFDE591D9D8}"/>
    <pc:docChg chg="modSld">
      <pc:chgData name="BOGDAN GABRIEL VOICILA VOICILA" userId="S::bvoicila@ucm.es::c4733b4f-1c57-425a-af0b-a7ff47e758e3" providerId="AD" clId="Web-{57D75CF9-DFCC-F31C-13E5-3FFDE591D9D8}" dt="2023-12-16T10:18:10.998" v="14" actId="14100"/>
      <pc:docMkLst>
        <pc:docMk/>
      </pc:docMkLst>
      <pc:sldChg chg="modSp">
        <pc:chgData name="BOGDAN GABRIEL VOICILA VOICILA" userId="S::bvoicila@ucm.es::c4733b4f-1c57-425a-af0b-a7ff47e758e3" providerId="AD" clId="Web-{57D75CF9-DFCC-F31C-13E5-3FFDE591D9D8}" dt="2023-12-16T10:18:10.998" v="14" actId="14100"/>
        <pc:sldMkLst>
          <pc:docMk/>
          <pc:sldMk cId="0" sldId="257"/>
        </pc:sldMkLst>
        <pc:spChg chg="mod">
          <ac:chgData name="BOGDAN GABRIEL VOICILA VOICILA" userId="S::bvoicila@ucm.es::c4733b4f-1c57-425a-af0b-a7ff47e758e3" providerId="AD" clId="Web-{57D75CF9-DFCC-F31C-13E5-3FFDE591D9D8}" dt="2023-12-16T10:18:10.998" v="14" actId="14100"/>
          <ac:spMkLst>
            <pc:docMk/>
            <pc:sldMk cId="0" sldId="257"/>
            <ac:spMk id="9" creationId="{35950000-03F5-AFE3-E2B8-A40FB2C69632}"/>
          </ac:spMkLst>
        </pc:spChg>
        <pc:spChg chg="mod">
          <ac:chgData name="BOGDAN GABRIEL VOICILA VOICILA" userId="S::bvoicila@ucm.es::c4733b4f-1c57-425a-af0b-a7ff47e758e3" providerId="AD" clId="Web-{57D75CF9-DFCC-F31C-13E5-3FFDE591D9D8}" dt="2023-12-16T10:17:24.324" v="0" actId="14100"/>
          <ac:spMkLst>
            <pc:docMk/>
            <pc:sldMk cId="0" sldId="257"/>
            <ac:spMk id="10" creationId="{CB4A10A8-7238-9C1A-94BD-79E3E089A2C1}"/>
          </ac:spMkLst>
        </pc:spChg>
      </pc:sldChg>
    </pc:docChg>
  </pc:docChgLst>
  <pc:docChgLst>
    <pc:chgData name="BOGDAN GABRIEL VOICILA VOICILA" userId="S::bvoicila@ucm.es::c4733b4f-1c57-425a-af0b-a7ff47e758e3" providerId="AD" clId="Web-{EC09B86F-0BA9-7C13-55BE-0907AEADC5B2}"/>
    <pc:docChg chg="addSld modSld">
      <pc:chgData name="BOGDAN GABRIEL VOICILA VOICILA" userId="S::bvoicila@ucm.es::c4733b4f-1c57-425a-af0b-a7ff47e758e3" providerId="AD" clId="Web-{EC09B86F-0BA9-7C13-55BE-0907AEADC5B2}" dt="2023-11-22T17:53:06.368" v="130" actId="20577"/>
      <pc:docMkLst>
        <pc:docMk/>
      </pc:docMkLst>
      <pc:sldChg chg="modSp">
        <pc:chgData name="BOGDAN GABRIEL VOICILA VOICILA" userId="S::bvoicila@ucm.es::c4733b4f-1c57-425a-af0b-a7ff47e758e3" providerId="AD" clId="Web-{EC09B86F-0BA9-7C13-55BE-0907AEADC5B2}" dt="2023-11-22T17:53:06.368" v="130" actId="20577"/>
        <pc:sldMkLst>
          <pc:docMk/>
          <pc:sldMk cId="0" sldId="285"/>
        </pc:sldMkLst>
        <pc:spChg chg="mod">
          <ac:chgData name="BOGDAN GABRIEL VOICILA VOICILA" userId="S::bvoicila@ucm.es::c4733b4f-1c57-425a-af0b-a7ff47e758e3" providerId="AD" clId="Web-{EC09B86F-0BA9-7C13-55BE-0907AEADC5B2}" dt="2023-11-22T17:53:06.368" v="130" actId="20577"/>
          <ac:spMkLst>
            <pc:docMk/>
            <pc:sldMk cId="0" sldId="285"/>
            <ac:spMk id="3" creationId="{9BB781FE-BDE9-1525-2BED-1C5567D795D8}"/>
          </ac:spMkLst>
        </pc:spChg>
      </pc:sldChg>
      <pc:sldChg chg="addSp modSp">
        <pc:chgData name="BOGDAN GABRIEL VOICILA VOICILA" userId="S::bvoicila@ucm.es::c4733b4f-1c57-425a-af0b-a7ff47e758e3" providerId="AD" clId="Web-{EC09B86F-0BA9-7C13-55BE-0907AEADC5B2}" dt="2023-11-22T17:44:26.523" v="31" actId="1076"/>
        <pc:sldMkLst>
          <pc:docMk/>
          <pc:sldMk cId="528764908" sldId="303"/>
        </pc:sldMkLst>
        <pc:spChg chg="mod">
          <ac:chgData name="BOGDAN GABRIEL VOICILA VOICILA" userId="S::bvoicila@ucm.es::c4733b4f-1c57-425a-af0b-a7ff47e758e3" providerId="AD" clId="Web-{EC09B86F-0BA9-7C13-55BE-0907AEADC5B2}" dt="2023-11-22T17:44:04.506" v="27" actId="20577"/>
          <ac:spMkLst>
            <pc:docMk/>
            <pc:sldMk cId="528764908" sldId="303"/>
            <ac:spMk id="6" creationId="{E540B937-7F1C-5BCF-D2A6-E3A10E8B0D17}"/>
          </ac:spMkLst>
        </pc:spChg>
        <pc:spChg chg="mod">
          <ac:chgData name="BOGDAN GABRIEL VOICILA VOICILA" userId="S::bvoicila@ucm.es::c4733b4f-1c57-425a-af0b-a7ff47e758e3" providerId="AD" clId="Web-{EC09B86F-0BA9-7C13-55BE-0907AEADC5B2}" dt="2023-11-22T17:44:19.288" v="29" actId="1076"/>
          <ac:spMkLst>
            <pc:docMk/>
            <pc:sldMk cId="528764908" sldId="303"/>
            <ac:spMk id="10" creationId="{481CD274-4F2A-14D8-490F-3205081458F5}"/>
          </ac:spMkLst>
        </pc:spChg>
        <pc:picChg chg="mod">
          <ac:chgData name="BOGDAN GABRIEL VOICILA VOICILA" userId="S::bvoicila@ucm.es::c4733b4f-1c57-425a-af0b-a7ff47e758e3" providerId="AD" clId="Web-{EC09B86F-0BA9-7C13-55BE-0907AEADC5B2}" dt="2023-11-22T17:44:26.523" v="31" actId="1076"/>
          <ac:picMkLst>
            <pc:docMk/>
            <pc:sldMk cId="528764908" sldId="303"/>
            <ac:picMk id="2" creationId="{A11F20BF-62BF-6E11-4EDD-9CAAC2BF4028}"/>
          </ac:picMkLst>
        </pc:picChg>
        <pc:picChg chg="add mod">
          <ac:chgData name="BOGDAN GABRIEL VOICILA VOICILA" userId="S::bvoicila@ucm.es::c4733b4f-1c57-425a-af0b-a7ff47e758e3" providerId="AD" clId="Web-{EC09B86F-0BA9-7C13-55BE-0907AEADC5B2}" dt="2023-11-22T17:44:07.522" v="28" actId="1076"/>
          <ac:picMkLst>
            <pc:docMk/>
            <pc:sldMk cId="528764908" sldId="303"/>
            <ac:picMk id="5" creationId="{CEA384D6-E2F8-29AC-D2A4-2E885BE562B7}"/>
          </ac:picMkLst>
        </pc:picChg>
        <pc:picChg chg="mod">
          <ac:chgData name="BOGDAN GABRIEL VOICILA VOICILA" userId="S::bvoicila@ucm.es::c4733b4f-1c57-425a-af0b-a7ff47e758e3" providerId="AD" clId="Web-{EC09B86F-0BA9-7C13-55BE-0907AEADC5B2}" dt="2023-11-22T17:44:22.726" v="30" actId="1076"/>
          <ac:picMkLst>
            <pc:docMk/>
            <pc:sldMk cId="528764908" sldId="303"/>
            <ac:picMk id="11" creationId="{BF0F3840-76F0-AA54-8BAA-49E13559F72B}"/>
          </ac:picMkLst>
        </pc:picChg>
      </pc:sldChg>
      <pc:sldChg chg="addSp delSp modSp add replId">
        <pc:chgData name="BOGDAN GABRIEL VOICILA VOICILA" userId="S::bvoicila@ucm.es::c4733b4f-1c57-425a-af0b-a7ff47e758e3" providerId="AD" clId="Web-{EC09B86F-0BA9-7C13-55BE-0907AEADC5B2}" dt="2023-11-22T17:52:05.225" v="116" actId="1076"/>
        <pc:sldMkLst>
          <pc:docMk/>
          <pc:sldMk cId="747829312" sldId="304"/>
        </pc:sldMkLst>
        <pc:spChg chg="del mod">
          <ac:chgData name="BOGDAN GABRIEL VOICILA VOICILA" userId="S::bvoicila@ucm.es::c4733b4f-1c57-425a-af0b-a7ff47e758e3" providerId="AD" clId="Web-{EC09B86F-0BA9-7C13-55BE-0907AEADC5B2}" dt="2023-11-22T17:47:38.029" v="59"/>
          <ac:spMkLst>
            <pc:docMk/>
            <pc:sldMk cId="747829312" sldId="304"/>
            <ac:spMk id="6" creationId="{E540B937-7F1C-5BCF-D2A6-E3A10E8B0D17}"/>
          </ac:spMkLst>
        </pc:spChg>
        <pc:spChg chg="del">
          <ac:chgData name="BOGDAN GABRIEL VOICILA VOICILA" userId="S::bvoicila@ucm.es::c4733b4f-1c57-425a-af0b-a7ff47e758e3" providerId="AD" clId="Web-{EC09B86F-0BA9-7C13-55BE-0907AEADC5B2}" dt="2023-11-22T17:47:41.373" v="61"/>
          <ac:spMkLst>
            <pc:docMk/>
            <pc:sldMk cId="747829312" sldId="304"/>
            <ac:spMk id="10" creationId="{481CD274-4F2A-14D8-490F-3205081458F5}"/>
          </ac:spMkLst>
        </pc:spChg>
        <pc:spChg chg="del">
          <ac:chgData name="BOGDAN GABRIEL VOICILA VOICILA" userId="S::bvoicila@ucm.es::c4733b4f-1c57-425a-af0b-a7ff47e758e3" providerId="AD" clId="Web-{EC09B86F-0BA9-7C13-55BE-0907AEADC5B2}" dt="2023-11-22T17:48:01.374" v="65"/>
          <ac:spMkLst>
            <pc:docMk/>
            <pc:sldMk cId="747829312" sldId="304"/>
            <ac:spMk id="12" creationId="{10E58FE4-365F-FE80-63AD-E7508668213B}"/>
          </ac:spMkLst>
        </pc:spChg>
        <pc:spChg chg="add mod">
          <ac:chgData name="BOGDAN GABRIEL VOICILA VOICILA" userId="S::bvoicila@ucm.es::c4733b4f-1c57-425a-af0b-a7ff47e758e3" providerId="AD" clId="Web-{EC09B86F-0BA9-7C13-55BE-0907AEADC5B2}" dt="2023-11-22T17:52:05.225" v="116" actId="1076"/>
          <ac:spMkLst>
            <pc:docMk/>
            <pc:sldMk cId="747829312" sldId="304"/>
            <ac:spMk id="15" creationId="{D45092CD-3D77-3DCB-D806-E0E8BB6D6FB7}"/>
          </ac:spMkLst>
        </pc:spChg>
        <pc:spChg chg="mod">
          <ac:chgData name="BOGDAN GABRIEL VOICILA VOICILA" userId="S::bvoicila@ucm.es::c4733b4f-1c57-425a-af0b-a7ff47e758e3" providerId="AD" clId="Web-{EC09B86F-0BA9-7C13-55BE-0907AEADC5B2}" dt="2023-11-22T17:48:06.921" v="67" actId="20577"/>
          <ac:spMkLst>
            <pc:docMk/>
            <pc:sldMk cId="747829312" sldId="304"/>
            <ac:spMk id="16" creationId="{9870B171-C753-B170-3188-FB217FCE7829}"/>
          </ac:spMkLst>
        </pc:spChg>
        <pc:picChg chg="del">
          <ac:chgData name="BOGDAN GABRIEL VOICILA VOICILA" userId="S::bvoicila@ucm.es::c4733b4f-1c57-425a-af0b-a7ff47e758e3" providerId="AD" clId="Web-{EC09B86F-0BA9-7C13-55BE-0907AEADC5B2}" dt="2023-11-22T17:47:01.840" v="55"/>
          <ac:picMkLst>
            <pc:docMk/>
            <pc:sldMk cId="747829312" sldId="304"/>
            <ac:picMk id="2" creationId="{A11F20BF-62BF-6E11-4EDD-9CAAC2BF4028}"/>
          </ac:picMkLst>
        </pc:picChg>
        <pc:picChg chg="del">
          <ac:chgData name="BOGDAN GABRIEL VOICILA VOICILA" userId="S::bvoicila@ucm.es::c4733b4f-1c57-425a-af0b-a7ff47e758e3" providerId="AD" clId="Web-{EC09B86F-0BA9-7C13-55BE-0907AEADC5B2}" dt="2023-11-22T17:47:33.857" v="57"/>
          <ac:picMkLst>
            <pc:docMk/>
            <pc:sldMk cId="747829312" sldId="304"/>
            <ac:picMk id="5" creationId="{CEA384D6-E2F8-29AC-D2A4-2E885BE562B7}"/>
          </ac:picMkLst>
        </pc:picChg>
        <pc:picChg chg="del">
          <ac:chgData name="BOGDAN GABRIEL VOICILA VOICILA" userId="S::bvoicila@ucm.es::c4733b4f-1c57-425a-af0b-a7ff47e758e3" providerId="AD" clId="Web-{EC09B86F-0BA9-7C13-55BE-0907AEADC5B2}" dt="2023-11-22T17:47:38.904" v="60"/>
          <ac:picMkLst>
            <pc:docMk/>
            <pc:sldMk cId="747829312" sldId="304"/>
            <ac:picMk id="11" creationId="{BF0F3840-76F0-AA54-8BAA-49E13559F72B}"/>
          </ac:picMkLst>
        </pc:picChg>
        <pc:picChg chg="add mod">
          <ac:chgData name="BOGDAN GABRIEL VOICILA VOICILA" userId="S::bvoicila@ucm.es::c4733b4f-1c57-425a-af0b-a7ff47e758e3" providerId="AD" clId="Web-{EC09B86F-0BA9-7C13-55BE-0907AEADC5B2}" dt="2023-11-22T17:47:54.670" v="64" actId="14100"/>
          <ac:picMkLst>
            <pc:docMk/>
            <pc:sldMk cId="747829312" sldId="304"/>
            <ac:picMk id="14" creationId="{E93E876B-BBED-C64F-B47E-A9D315428F4E}"/>
          </ac:picMkLst>
        </pc:picChg>
        <pc:picChg chg="del">
          <ac:chgData name="BOGDAN GABRIEL VOICILA VOICILA" userId="S::bvoicila@ucm.es::c4733b4f-1c57-425a-af0b-a7ff47e758e3" providerId="AD" clId="Web-{EC09B86F-0BA9-7C13-55BE-0907AEADC5B2}" dt="2023-11-22T17:47:31.779" v="56"/>
          <ac:picMkLst>
            <pc:docMk/>
            <pc:sldMk cId="747829312" sldId="304"/>
            <ac:picMk id="17" creationId="{50E0D12B-34BD-870F-1809-3E146A26E1ED}"/>
          </ac:picMkLst>
        </pc:picChg>
      </pc:sldChg>
    </pc:docChg>
  </pc:docChgLst>
  <pc:docChgLst>
    <pc:chgData name="BOGDAN GABRIEL VOICILA VOICILA" userId="c4733b4f-1c57-425a-af0b-a7ff47e758e3" providerId="ADAL" clId="{D0E7DF42-43EB-45C7-BBC0-0405E8BBF3C3}"/>
    <pc:docChg chg="undo custSel addSld modSld">
      <pc:chgData name="BOGDAN GABRIEL VOICILA VOICILA" userId="c4733b4f-1c57-425a-af0b-a7ff47e758e3" providerId="ADAL" clId="{D0E7DF42-43EB-45C7-BBC0-0405E8BBF3C3}" dt="2023-12-17T15:29:16.924" v="1049" actId="20577"/>
      <pc:docMkLst>
        <pc:docMk/>
      </pc:docMkLst>
      <pc:sldChg chg="modSp mod">
        <pc:chgData name="BOGDAN GABRIEL VOICILA VOICILA" userId="c4733b4f-1c57-425a-af0b-a7ff47e758e3" providerId="ADAL" clId="{D0E7DF42-43EB-45C7-BBC0-0405E8BBF3C3}" dt="2023-12-17T10:31:57.672" v="137" actId="6549"/>
        <pc:sldMkLst>
          <pc:docMk/>
          <pc:sldMk cId="0" sldId="285"/>
        </pc:sldMkLst>
        <pc:spChg chg="mod">
          <ac:chgData name="BOGDAN GABRIEL VOICILA VOICILA" userId="c4733b4f-1c57-425a-af0b-a7ff47e758e3" providerId="ADAL" clId="{D0E7DF42-43EB-45C7-BBC0-0405E8BBF3C3}" dt="2023-12-17T10:31:57.672" v="137" actId="6549"/>
          <ac:spMkLst>
            <pc:docMk/>
            <pc:sldMk cId="0" sldId="285"/>
            <ac:spMk id="3" creationId="{9BB781FE-BDE9-1525-2BED-1C5567D795D8}"/>
          </ac:spMkLst>
        </pc:spChg>
      </pc:sldChg>
      <pc:sldChg chg="modSp mod">
        <pc:chgData name="BOGDAN GABRIEL VOICILA VOICILA" userId="c4733b4f-1c57-425a-af0b-a7ff47e758e3" providerId="ADAL" clId="{D0E7DF42-43EB-45C7-BBC0-0405E8BBF3C3}" dt="2023-12-17T12:25:02.438" v="673" actId="20577"/>
        <pc:sldMkLst>
          <pc:docMk/>
          <pc:sldMk cId="1123376085" sldId="289"/>
        </pc:sldMkLst>
        <pc:spChg chg="mod">
          <ac:chgData name="BOGDAN GABRIEL VOICILA VOICILA" userId="c4733b4f-1c57-425a-af0b-a7ff47e758e3" providerId="ADAL" clId="{D0E7DF42-43EB-45C7-BBC0-0405E8BBF3C3}" dt="2023-12-17T12:25:02.438" v="673" actId="20577"/>
          <ac:spMkLst>
            <pc:docMk/>
            <pc:sldMk cId="1123376085" sldId="289"/>
            <ac:spMk id="3" creationId="{9BB781FE-BDE9-1525-2BED-1C5567D795D8}"/>
          </ac:spMkLst>
        </pc:spChg>
      </pc:sldChg>
      <pc:sldChg chg="modSp add mod">
        <pc:chgData name="BOGDAN GABRIEL VOICILA VOICILA" userId="c4733b4f-1c57-425a-af0b-a7ff47e758e3" providerId="ADAL" clId="{D0E7DF42-43EB-45C7-BBC0-0405E8BBF3C3}" dt="2023-12-16T10:25:40.890" v="18" actId="20577"/>
        <pc:sldMkLst>
          <pc:docMk/>
          <pc:sldMk cId="1276137158" sldId="290"/>
        </pc:sldMkLst>
        <pc:spChg chg="mod">
          <ac:chgData name="BOGDAN GABRIEL VOICILA VOICILA" userId="c4733b4f-1c57-425a-af0b-a7ff47e758e3" providerId="ADAL" clId="{D0E7DF42-43EB-45C7-BBC0-0405E8BBF3C3}" dt="2023-12-16T10:25:40.890" v="18" actId="20577"/>
          <ac:spMkLst>
            <pc:docMk/>
            <pc:sldMk cId="1276137158" sldId="290"/>
            <ac:spMk id="4" creationId="{11CBDA81-EB7F-F0EE-B7C8-F089BECEE1B6}"/>
          </ac:spMkLst>
        </pc:spChg>
      </pc:sldChg>
      <pc:sldChg chg="addSp delSp modSp add mod">
        <pc:chgData name="BOGDAN GABRIEL VOICILA VOICILA" userId="c4733b4f-1c57-425a-af0b-a7ff47e758e3" providerId="ADAL" clId="{D0E7DF42-43EB-45C7-BBC0-0405E8BBF3C3}" dt="2023-12-16T12:07:22.841" v="93" actId="478"/>
        <pc:sldMkLst>
          <pc:docMk/>
          <pc:sldMk cId="4221843490" sldId="293"/>
        </pc:sldMkLst>
        <pc:spChg chg="mod">
          <ac:chgData name="BOGDAN GABRIEL VOICILA VOICILA" userId="c4733b4f-1c57-425a-af0b-a7ff47e758e3" providerId="ADAL" clId="{D0E7DF42-43EB-45C7-BBC0-0405E8BBF3C3}" dt="2023-12-16T11:15:10.332" v="83" actId="20577"/>
          <ac:spMkLst>
            <pc:docMk/>
            <pc:sldMk cId="4221843490" sldId="293"/>
            <ac:spMk id="4" creationId="{11CBDA81-EB7F-F0EE-B7C8-F089BECEE1B6}"/>
          </ac:spMkLst>
        </pc:spChg>
        <pc:picChg chg="add del mod">
          <ac:chgData name="BOGDAN GABRIEL VOICILA VOICILA" userId="c4733b4f-1c57-425a-af0b-a7ff47e758e3" providerId="ADAL" clId="{D0E7DF42-43EB-45C7-BBC0-0405E8BBF3C3}" dt="2023-12-16T11:53:30.803" v="87" actId="478"/>
          <ac:picMkLst>
            <pc:docMk/>
            <pc:sldMk cId="4221843490" sldId="293"/>
            <ac:picMk id="6" creationId="{A24A5693-3276-12F1-6126-84E6A13B3D6C}"/>
          </ac:picMkLst>
        </pc:picChg>
        <pc:picChg chg="add del mod">
          <ac:chgData name="BOGDAN GABRIEL VOICILA VOICILA" userId="c4733b4f-1c57-425a-af0b-a7ff47e758e3" providerId="ADAL" clId="{D0E7DF42-43EB-45C7-BBC0-0405E8BBF3C3}" dt="2023-12-16T12:06:18.813" v="89" actId="478"/>
          <ac:picMkLst>
            <pc:docMk/>
            <pc:sldMk cId="4221843490" sldId="293"/>
            <ac:picMk id="11" creationId="{A686B234-2879-D9E1-E40F-F7C6AABCE534}"/>
          </ac:picMkLst>
        </pc:picChg>
        <pc:picChg chg="add del mod">
          <ac:chgData name="BOGDAN GABRIEL VOICILA VOICILA" userId="c4733b4f-1c57-425a-af0b-a7ff47e758e3" providerId="ADAL" clId="{D0E7DF42-43EB-45C7-BBC0-0405E8BBF3C3}" dt="2023-12-16T12:07:22.841" v="93" actId="478"/>
          <ac:picMkLst>
            <pc:docMk/>
            <pc:sldMk cId="4221843490" sldId="293"/>
            <ac:picMk id="14" creationId="{D790A464-7168-7BCA-EF61-491A437AAAFA}"/>
          </ac:picMkLst>
        </pc:picChg>
      </pc:sldChg>
      <pc:sldChg chg="addSp delSp modSp add mod">
        <pc:chgData name="BOGDAN GABRIEL VOICILA VOICILA" userId="c4733b4f-1c57-425a-af0b-a7ff47e758e3" providerId="ADAL" clId="{D0E7DF42-43EB-45C7-BBC0-0405E8BBF3C3}" dt="2023-12-17T10:25:49.154" v="128" actId="20577"/>
        <pc:sldMkLst>
          <pc:docMk/>
          <pc:sldMk cId="2196101976" sldId="294"/>
        </pc:sldMkLst>
        <pc:spChg chg="del">
          <ac:chgData name="BOGDAN GABRIEL VOICILA VOICILA" userId="c4733b4f-1c57-425a-af0b-a7ff47e758e3" providerId="ADAL" clId="{D0E7DF42-43EB-45C7-BBC0-0405E8BBF3C3}" dt="2023-12-16T12:09:52.450" v="99" actId="478"/>
          <ac:spMkLst>
            <pc:docMk/>
            <pc:sldMk cId="2196101976" sldId="294"/>
            <ac:spMk id="2" creationId="{9B3B78C0-ED64-799F-4C13-245ECDC826B4}"/>
          </ac:spMkLst>
        </pc:spChg>
        <pc:spChg chg="mod">
          <ac:chgData name="BOGDAN GABRIEL VOICILA VOICILA" userId="c4733b4f-1c57-425a-af0b-a7ff47e758e3" providerId="ADAL" clId="{D0E7DF42-43EB-45C7-BBC0-0405E8BBF3C3}" dt="2023-12-17T10:25:49.154" v="128" actId="20577"/>
          <ac:spMkLst>
            <pc:docMk/>
            <pc:sldMk cId="2196101976" sldId="294"/>
            <ac:spMk id="4" creationId="{11CBDA81-EB7F-F0EE-B7C8-F089BECEE1B6}"/>
          </ac:spMkLst>
        </pc:spChg>
        <pc:picChg chg="add del mod">
          <ac:chgData name="BOGDAN GABRIEL VOICILA VOICILA" userId="c4733b4f-1c57-425a-af0b-a7ff47e758e3" providerId="ADAL" clId="{D0E7DF42-43EB-45C7-BBC0-0405E8BBF3C3}" dt="2023-12-16T12:07:34.546" v="95" actId="478"/>
          <ac:picMkLst>
            <pc:docMk/>
            <pc:sldMk cId="2196101976" sldId="294"/>
            <ac:picMk id="6" creationId="{BAC43A93-CD1F-3D4C-6A7B-823688D1162E}"/>
          </ac:picMkLst>
        </pc:picChg>
        <pc:picChg chg="add del mod">
          <ac:chgData name="BOGDAN GABRIEL VOICILA VOICILA" userId="c4733b4f-1c57-425a-af0b-a7ff47e758e3" providerId="ADAL" clId="{D0E7DF42-43EB-45C7-BBC0-0405E8BBF3C3}" dt="2023-12-16T12:11:00.384" v="101" actId="478"/>
          <ac:picMkLst>
            <pc:docMk/>
            <pc:sldMk cId="2196101976" sldId="294"/>
            <ac:picMk id="11" creationId="{41564C87-DAA4-AACA-8BB9-04D41209F2BF}"/>
          </ac:picMkLst>
        </pc:picChg>
        <pc:picChg chg="add mod">
          <ac:chgData name="BOGDAN GABRIEL VOICILA VOICILA" userId="c4733b4f-1c57-425a-af0b-a7ff47e758e3" providerId="ADAL" clId="{D0E7DF42-43EB-45C7-BBC0-0405E8BBF3C3}" dt="2023-12-16T12:11:15.465" v="105" actId="1076"/>
          <ac:picMkLst>
            <pc:docMk/>
            <pc:sldMk cId="2196101976" sldId="294"/>
            <ac:picMk id="14" creationId="{DEA71FED-DD41-D341-8DD7-FAAD7F9BA654}"/>
          </ac:picMkLst>
        </pc:picChg>
      </pc:sldChg>
      <pc:sldChg chg="addSp delSp modSp mod">
        <pc:chgData name="BOGDAN GABRIEL VOICILA VOICILA" userId="c4733b4f-1c57-425a-af0b-a7ff47e758e3" providerId="ADAL" clId="{D0E7DF42-43EB-45C7-BBC0-0405E8BBF3C3}" dt="2023-12-17T10:50:31.257" v="192" actId="1076"/>
        <pc:sldMkLst>
          <pc:docMk/>
          <pc:sldMk cId="3977774563" sldId="298"/>
        </pc:sldMkLst>
        <pc:spChg chg="mod">
          <ac:chgData name="BOGDAN GABRIEL VOICILA VOICILA" userId="c4733b4f-1c57-425a-af0b-a7ff47e758e3" providerId="ADAL" clId="{D0E7DF42-43EB-45C7-BBC0-0405E8BBF3C3}" dt="2023-12-17T10:49:39.450" v="185" actId="20577"/>
          <ac:spMkLst>
            <pc:docMk/>
            <pc:sldMk cId="3977774563" sldId="298"/>
            <ac:spMk id="20" creationId="{D5D3E658-6D1D-61DD-4EA4-ECA54E476A42}"/>
          </ac:spMkLst>
        </pc:spChg>
        <pc:picChg chg="add mod">
          <ac:chgData name="BOGDAN GABRIEL VOICILA VOICILA" userId="c4733b4f-1c57-425a-af0b-a7ff47e758e3" providerId="ADAL" clId="{D0E7DF42-43EB-45C7-BBC0-0405E8BBF3C3}" dt="2023-12-17T10:50:20.503" v="189" actId="1076"/>
          <ac:picMkLst>
            <pc:docMk/>
            <pc:sldMk cId="3977774563" sldId="298"/>
            <ac:picMk id="2" creationId="{B18440B0-09B2-69D0-8954-E645CA3688CD}"/>
          </ac:picMkLst>
        </pc:picChg>
        <pc:picChg chg="mod">
          <ac:chgData name="BOGDAN GABRIEL VOICILA VOICILA" userId="c4733b4f-1c57-425a-af0b-a7ff47e758e3" providerId="ADAL" clId="{D0E7DF42-43EB-45C7-BBC0-0405E8BBF3C3}" dt="2023-12-17T10:50:31.257" v="192" actId="1076"/>
          <ac:picMkLst>
            <pc:docMk/>
            <pc:sldMk cId="3977774563" sldId="298"/>
            <ac:picMk id="21" creationId="{DCC5EACE-1D18-9A2B-1E8B-5DA4647087F0}"/>
          </ac:picMkLst>
        </pc:picChg>
        <pc:picChg chg="mod">
          <ac:chgData name="BOGDAN GABRIEL VOICILA VOICILA" userId="c4733b4f-1c57-425a-af0b-a7ff47e758e3" providerId="ADAL" clId="{D0E7DF42-43EB-45C7-BBC0-0405E8BBF3C3}" dt="2023-12-17T10:50:23.130" v="190" actId="1076"/>
          <ac:picMkLst>
            <pc:docMk/>
            <pc:sldMk cId="3977774563" sldId="298"/>
            <ac:picMk id="2055" creationId="{1C245E1B-BDFE-D487-D6B9-63E131BF4340}"/>
          </ac:picMkLst>
        </pc:picChg>
        <pc:picChg chg="del mod">
          <ac:chgData name="BOGDAN GABRIEL VOICILA VOICILA" userId="c4733b4f-1c57-425a-af0b-a7ff47e758e3" providerId="ADAL" clId="{D0E7DF42-43EB-45C7-BBC0-0405E8BBF3C3}" dt="2023-12-17T10:35:18.812" v="142" actId="478"/>
          <ac:picMkLst>
            <pc:docMk/>
            <pc:sldMk cId="3977774563" sldId="298"/>
            <ac:picMk id="2065" creationId="{34D4AD9E-CC1F-B5A0-7983-F7EC49F331CC}"/>
          </ac:picMkLst>
        </pc:picChg>
      </pc:sldChg>
      <pc:sldChg chg="addSp modSp mod">
        <pc:chgData name="BOGDAN GABRIEL VOICILA VOICILA" userId="c4733b4f-1c57-425a-af0b-a7ff47e758e3" providerId="ADAL" clId="{D0E7DF42-43EB-45C7-BBC0-0405E8BBF3C3}" dt="2023-12-17T15:15:11.050" v="1039" actId="14734"/>
        <pc:sldMkLst>
          <pc:docMk/>
          <pc:sldMk cId="1250277321" sldId="300"/>
        </pc:sldMkLst>
        <pc:graphicFrameChg chg="add mod modGraphic">
          <ac:chgData name="BOGDAN GABRIEL VOICILA VOICILA" userId="c4733b4f-1c57-425a-af0b-a7ff47e758e3" providerId="ADAL" clId="{D0E7DF42-43EB-45C7-BBC0-0405E8BBF3C3}" dt="2023-12-17T15:15:11.050" v="1039" actId="14734"/>
          <ac:graphicFrameMkLst>
            <pc:docMk/>
            <pc:sldMk cId="1250277321" sldId="300"/>
            <ac:graphicFrameMk id="5" creationId="{3D6628BB-F76D-2C43-C5BA-241019140E8F}"/>
          </ac:graphicFrameMkLst>
        </pc:graphicFrameChg>
        <pc:picChg chg="add mod">
          <ac:chgData name="BOGDAN GABRIEL VOICILA VOICILA" userId="c4733b4f-1c57-425a-af0b-a7ff47e758e3" providerId="ADAL" clId="{D0E7DF42-43EB-45C7-BBC0-0405E8BBF3C3}" dt="2023-12-17T12:59:12.875" v="913" actId="1076"/>
          <ac:picMkLst>
            <pc:docMk/>
            <pc:sldMk cId="1250277321" sldId="300"/>
            <ac:picMk id="2" creationId="{D13FC50C-1684-3CDE-0C76-178B4A020CC1}"/>
          </ac:picMkLst>
        </pc:picChg>
      </pc:sldChg>
      <pc:sldChg chg="modSp mod">
        <pc:chgData name="BOGDAN GABRIEL VOICILA VOICILA" userId="c4733b4f-1c57-425a-af0b-a7ff47e758e3" providerId="ADAL" clId="{D0E7DF42-43EB-45C7-BBC0-0405E8BBF3C3}" dt="2023-12-17T15:29:16.924" v="1049" actId="20577"/>
        <pc:sldMkLst>
          <pc:docMk/>
          <pc:sldMk cId="1355550587" sldId="303"/>
        </pc:sldMkLst>
        <pc:graphicFrameChg chg="mod modGraphic">
          <ac:chgData name="BOGDAN GABRIEL VOICILA VOICILA" userId="c4733b4f-1c57-425a-af0b-a7ff47e758e3" providerId="ADAL" clId="{D0E7DF42-43EB-45C7-BBC0-0405E8BBF3C3}" dt="2023-12-17T15:29:16.924" v="1049" actId="20577"/>
          <ac:graphicFrameMkLst>
            <pc:docMk/>
            <pc:sldMk cId="1355550587" sldId="303"/>
            <ac:graphicFrameMk id="11" creationId="{97CA443A-458B-85A5-4F9C-2DC7550864F6}"/>
          </ac:graphicFrameMkLst>
        </pc:graphicFrameChg>
      </pc:sldChg>
    </pc:docChg>
  </pc:docChgLst>
  <pc:docChgLst>
    <pc:chgData name="Mario Alonso Núñez" userId="d68338d1-e839-4b84-b1d7-a74f9554f350" providerId="ADAL" clId="{8C9576A1-DF8C-4D21-A2C3-225B063F75E0}"/>
    <pc:docChg chg="undo redo custSel addSld delSld modSld sldOrd">
      <pc:chgData name="Mario Alonso Núñez" userId="d68338d1-e839-4b84-b1d7-a74f9554f350" providerId="ADAL" clId="{8C9576A1-DF8C-4D21-A2C3-225B063F75E0}" dt="2023-12-11T15:48:39.875" v="8390" actId="15"/>
      <pc:docMkLst>
        <pc:docMk/>
      </pc:docMkLst>
      <pc:sldChg chg="addSp modSp mod">
        <pc:chgData name="Mario Alonso Núñez" userId="d68338d1-e839-4b84-b1d7-a74f9554f350" providerId="ADAL" clId="{8C9576A1-DF8C-4D21-A2C3-225B063F75E0}" dt="2023-12-11T09:53:33.786" v="112" actId="20577"/>
        <pc:sldMkLst>
          <pc:docMk/>
          <pc:sldMk cId="0" sldId="257"/>
        </pc:sldMkLst>
        <pc:spChg chg="add mod">
          <ac:chgData name="Mario Alonso Núñez" userId="d68338d1-e839-4b84-b1d7-a74f9554f350" providerId="ADAL" clId="{8C9576A1-DF8C-4D21-A2C3-225B063F75E0}" dt="2023-12-11T09:53:13.122" v="75" actId="1076"/>
          <ac:spMkLst>
            <pc:docMk/>
            <pc:sldMk cId="0" sldId="257"/>
            <ac:spMk id="2" creationId="{11481289-9660-55F1-2951-72E2879AF21E}"/>
          </ac:spMkLst>
        </pc:spChg>
        <pc:spChg chg="mod">
          <ac:chgData name="Mario Alonso Núñez" userId="d68338d1-e839-4b84-b1d7-a74f9554f350" providerId="ADAL" clId="{8C9576A1-DF8C-4D21-A2C3-225B063F75E0}" dt="2023-12-11T09:53:33.786" v="112" actId="20577"/>
          <ac:spMkLst>
            <pc:docMk/>
            <pc:sldMk cId="0" sldId="257"/>
            <ac:spMk id="8" creationId="{FD64D2DB-85BA-ADE9-1DE2-CF71FFEECA31}"/>
          </ac:spMkLst>
        </pc:spChg>
        <pc:spChg chg="mod">
          <ac:chgData name="Mario Alonso Núñez" userId="d68338d1-e839-4b84-b1d7-a74f9554f350" providerId="ADAL" clId="{8C9576A1-DF8C-4D21-A2C3-225B063F75E0}" dt="2023-12-11T09:53:10.700" v="74" actId="1076"/>
          <ac:spMkLst>
            <pc:docMk/>
            <pc:sldMk cId="0" sldId="257"/>
            <ac:spMk id="9" creationId="{35950000-03F5-AFE3-E2B8-A40FB2C69632}"/>
          </ac:spMkLst>
        </pc:spChg>
        <pc:spChg chg="mod">
          <ac:chgData name="Mario Alonso Núñez" userId="d68338d1-e839-4b84-b1d7-a74f9554f350" providerId="ADAL" clId="{8C9576A1-DF8C-4D21-A2C3-225B063F75E0}" dt="2023-12-11T09:51:56.746" v="49" actId="20577"/>
          <ac:spMkLst>
            <pc:docMk/>
            <pc:sldMk cId="0" sldId="257"/>
            <ac:spMk id="10" creationId="{CB4A10A8-7238-9C1A-94BD-79E3E089A2C1}"/>
          </ac:spMkLst>
        </pc:spChg>
      </pc:sldChg>
      <pc:sldChg chg="modSp mod">
        <pc:chgData name="Mario Alonso Núñez" userId="d68338d1-e839-4b84-b1d7-a74f9554f350" providerId="ADAL" clId="{8C9576A1-DF8C-4D21-A2C3-225B063F75E0}" dt="2023-12-11T14:40:01.211" v="8059" actId="20577"/>
        <pc:sldMkLst>
          <pc:docMk/>
          <pc:sldMk cId="0" sldId="258"/>
        </pc:sldMkLst>
        <pc:spChg chg="mod">
          <ac:chgData name="Mario Alonso Núñez" userId="d68338d1-e839-4b84-b1d7-a74f9554f350" providerId="ADAL" clId="{8C9576A1-DF8C-4D21-A2C3-225B063F75E0}" dt="2023-12-11T14:40:01.211" v="8059" actId="20577"/>
          <ac:spMkLst>
            <pc:docMk/>
            <pc:sldMk cId="0" sldId="258"/>
            <ac:spMk id="4" creationId="{69914056-FB6F-DD5F-34E2-3E18D23C1B8C}"/>
          </ac:spMkLst>
        </pc:spChg>
      </pc:sldChg>
      <pc:sldChg chg="modSp mod">
        <pc:chgData name="Mario Alonso Núñez" userId="d68338d1-e839-4b84-b1d7-a74f9554f350" providerId="ADAL" clId="{8C9576A1-DF8C-4D21-A2C3-225B063F75E0}" dt="2023-12-11T09:58:52.206" v="189" actId="20577"/>
        <pc:sldMkLst>
          <pc:docMk/>
          <pc:sldMk cId="0" sldId="259"/>
        </pc:sldMkLst>
        <pc:spChg chg="mod">
          <ac:chgData name="Mario Alonso Núñez" userId="d68338d1-e839-4b84-b1d7-a74f9554f350" providerId="ADAL" clId="{8C9576A1-DF8C-4D21-A2C3-225B063F75E0}" dt="2023-12-11T09:58:52.206" v="189" actId="20577"/>
          <ac:spMkLst>
            <pc:docMk/>
            <pc:sldMk cId="0" sldId="259"/>
            <ac:spMk id="8" creationId="{F57A09C1-A600-69A6-6685-774B371F1930}"/>
          </ac:spMkLst>
        </pc:spChg>
      </pc:sldChg>
      <pc:sldChg chg="addSp delSp modSp mod">
        <pc:chgData name="Mario Alonso Núñez" userId="d68338d1-e839-4b84-b1d7-a74f9554f350" providerId="ADAL" clId="{8C9576A1-DF8C-4D21-A2C3-225B063F75E0}" dt="2023-12-11T13:45:21.862" v="5312" actId="1076"/>
        <pc:sldMkLst>
          <pc:docMk/>
          <pc:sldMk cId="0" sldId="260"/>
        </pc:sldMkLst>
        <pc:spChg chg="mod">
          <ac:chgData name="Mario Alonso Núñez" userId="d68338d1-e839-4b84-b1d7-a74f9554f350" providerId="ADAL" clId="{8C9576A1-DF8C-4D21-A2C3-225B063F75E0}" dt="2023-12-11T10:24:10.908" v="633" actId="20577"/>
          <ac:spMkLst>
            <pc:docMk/>
            <pc:sldMk cId="0" sldId="260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2:58:43.330" v="3379" actId="20577"/>
          <ac:spMkLst>
            <pc:docMk/>
            <pc:sldMk cId="0" sldId="260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8C9576A1-DF8C-4D21-A2C3-225B063F75E0}" dt="2023-12-11T13:45:21.862" v="5312" actId="1076"/>
          <ac:spMkLst>
            <pc:docMk/>
            <pc:sldMk cId="0" sldId="260"/>
            <ac:spMk id="10" creationId="{6743D956-1D90-70C7-F742-53DC128E2F40}"/>
          </ac:spMkLst>
        </pc:spChg>
        <pc:spChg chg="add mod">
          <ac:chgData name="Mario Alonso Núñez" userId="d68338d1-e839-4b84-b1d7-a74f9554f350" providerId="ADAL" clId="{8C9576A1-DF8C-4D21-A2C3-225B063F75E0}" dt="2023-12-11T10:45:23.762" v="1151" actId="20577"/>
          <ac:spMkLst>
            <pc:docMk/>
            <pc:sldMk cId="0" sldId="260"/>
            <ac:spMk id="11" creationId="{160314BB-1018-0FC0-A259-0278B48D9C65}"/>
          </ac:spMkLst>
        </pc:spChg>
        <pc:picChg chg="add mod ord">
          <ac:chgData name="Mario Alonso Núñez" userId="d68338d1-e839-4b84-b1d7-a74f9554f350" providerId="ADAL" clId="{8C9576A1-DF8C-4D21-A2C3-225B063F75E0}" dt="2023-12-11T10:43:16.378" v="1066" actId="1076"/>
          <ac:picMkLst>
            <pc:docMk/>
            <pc:sldMk cId="0" sldId="260"/>
            <ac:picMk id="5" creationId="{2ED8A4CA-6062-EBCE-F12A-2D48BC6D7913}"/>
          </ac:picMkLst>
        </pc:picChg>
        <pc:picChg chg="del mod">
          <ac:chgData name="Mario Alonso Núñez" userId="d68338d1-e839-4b84-b1d7-a74f9554f350" providerId="ADAL" clId="{8C9576A1-DF8C-4D21-A2C3-225B063F75E0}" dt="2023-12-11T10:36:42.452" v="656" actId="478"/>
          <ac:picMkLst>
            <pc:docMk/>
            <pc:sldMk cId="0" sldId="260"/>
            <ac:picMk id="1026" creationId="{581B8E3B-9370-6185-5850-B37E3D4387A5}"/>
          </ac:picMkLst>
        </pc:picChg>
      </pc:sldChg>
      <pc:sldChg chg="modSp mod">
        <pc:chgData name="Mario Alonso Núñez" userId="d68338d1-e839-4b84-b1d7-a74f9554f350" providerId="ADAL" clId="{8C9576A1-DF8C-4D21-A2C3-225B063F75E0}" dt="2023-12-11T15:48:39.875" v="8390" actId="15"/>
        <pc:sldMkLst>
          <pc:docMk/>
          <pc:sldMk cId="0" sldId="285"/>
        </pc:sldMkLst>
        <pc:spChg chg="mod">
          <ac:chgData name="Mario Alonso Núñez" userId="d68338d1-e839-4b84-b1d7-a74f9554f350" providerId="ADAL" clId="{8C9576A1-DF8C-4D21-A2C3-225B063F75E0}" dt="2023-12-11T15:48:39.875" v="8390" actId="15"/>
          <ac:spMkLst>
            <pc:docMk/>
            <pc:sldMk cId="0" sldId="285"/>
            <ac:spMk id="3" creationId="{9BB781FE-BDE9-1525-2BED-1C5567D795D8}"/>
          </ac:spMkLst>
        </pc:sp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268377164" sldId="286"/>
        </pc:sldMkLst>
      </pc:sldChg>
      <pc:sldChg chg="modSp add mod ord">
        <pc:chgData name="Mario Alonso Núñez" userId="d68338d1-e839-4b84-b1d7-a74f9554f350" providerId="ADAL" clId="{8C9576A1-DF8C-4D21-A2C3-225B063F75E0}" dt="2023-12-11T10:48:26.638" v="1342" actId="20577"/>
        <pc:sldMkLst>
          <pc:docMk/>
          <pc:sldMk cId="3861304956" sldId="286"/>
        </pc:sldMkLst>
        <pc:spChg chg="mod">
          <ac:chgData name="Mario Alonso Núñez" userId="d68338d1-e839-4b84-b1d7-a74f9554f350" providerId="ADAL" clId="{8C9576A1-DF8C-4D21-A2C3-225B063F75E0}" dt="2023-12-11T10:48:26.638" v="1342" actId="20577"/>
          <ac:spMkLst>
            <pc:docMk/>
            <pc:sldMk cId="3861304956" sldId="286"/>
            <ac:spMk id="8" creationId="{F57A09C1-A600-69A6-6685-774B371F1930}"/>
          </ac:spMkLst>
        </pc:spChg>
      </pc:sldChg>
      <pc:sldChg chg="addSp delSp modSp add mod ord">
        <pc:chgData name="Mario Alonso Núñez" userId="d68338d1-e839-4b84-b1d7-a74f9554f350" providerId="ADAL" clId="{8C9576A1-DF8C-4D21-A2C3-225B063F75E0}" dt="2023-12-11T13:02:55.396" v="3461" actId="1076"/>
        <pc:sldMkLst>
          <pc:docMk/>
          <pc:sldMk cId="1451991690" sldId="287"/>
        </pc:sldMkLst>
        <pc:spChg chg="mod">
          <ac:chgData name="Mario Alonso Núñez" userId="d68338d1-e839-4b84-b1d7-a74f9554f350" providerId="ADAL" clId="{8C9576A1-DF8C-4D21-A2C3-225B063F75E0}" dt="2023-12-11T11:14:36.280" v="2830" actId="255"/>
          <ac:spMkLst>
            <pc:docMk/>
            <pc:sldMk cId="1451991690" sldId="287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3:02:55.396" v="3461" actId="1076"/>
          <ac:spMkLst>
            <pc:docMk/>
            <pc:sldMk cId="1451991690" sldId="287"/>
            <ac:spMk id="6" creationId="{E540B937-7F1C-5BCF-D2A6-E3A10E8B0D17}"/>
          </ac:spMkLst>
        </pc:spChg>
        <pc:spChg chg="del mod">
          <ac:chgData name="Mario Alonso Núñez" userId="d68338d1-e839-4b84-b1d7-a74f9554f350" providerId="ADAL" clId="{8C9576A1-DF8C-4D21-A2C3-225B063F75E0}" dt="2023-12-11T10:56:49.981" v="1541" actId="478"/>
          <ac:spMkLst>
            <pc:docMk/>
            <pc:sldMk cId="1451991690" sldId="287"/>
            <ac:spMk id="10" creationId="{6743D956-1D90-70C7-F742-53DC128E2F40}"/>
          </ac:spMkLst>
        </pc:spChg>
        <pc:spChg chg="del">
          <ac:chgData name="Mario Alonso Núñez" userId="d68338d1-e839-4b84-b1d7-a74f9554f350" providerId="ADAL" clId="{8C9576A1-DF8C-4D21-A2C3-225B063F75E0}" dt="2023-12-11T10:59:32.082" v="1659" actId="478"/>
          <ac:spMkLst>
            <pc:docMk/>
            <pc:sldMk cId="1451991690" sldId="287"/>
            <ac:spMk id="11" creationId="{160314BB-1018-0FC0-A259-0278B48D9C65}"/>
          </ac:spMkLst>
        </pc:spChg>
        <pc:picChg chg="del">
          <ac:chgData name="Mario Alonso Núñez" userId="d68338d1-e839-4b84-b1d7-a74f9554f350" providerId="ADAL" clId="{8C9576A1-DF8C-4D21-A2C3-225B063F75E0}" dt="2023-12-11T10:59:29.191" v="1658" actId="478"/>
          <ac:picMkLst>
            <pc:docMk/>
            <pc:sldMk cId="1451991690" sldId="287"/>
            <ac:picMk id="5" creationId="{2ED8A4CA-6062-EBCE-F12A-2D48BC6D7913}"/>
          </ac:picMkLst>
        </pc:picChg>
        <pc:picChg chg="add mod">
          <ac:chgData name="Mario Alonso Núñez" userId="d68338d1-e839-4b84-b1d7-a74f9554f350" providerId="ADAL" clId="{8C9576A1-DF8C-4D21-A2C3-225B063F75E0}" dt="2023-12-11T13:02:52.715" v="3459" actId="1076"/>
          <ac:picMkLst>
            <pc:docMk/>
            <pc:sldMk cId="1451991690" sldId="287"/>
            <ac:picMk id="12" creationId="{20849871-52A1-7AEF-285D-62C558D59052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2093919331" sldId="287"/>
        </pc:sldMkLst>
      </pc:sldChg>
      <pc:sldChg chg="addSp delSp modSp add mod">
        <pc:chgData name="Mario Alonso Núñez" userId="d68338d1-e839-4b84-b1d7-a74f9554f350" providerId="ADAL" clId="{8C9576A1-DF8C-4D21-A2C3-225B063F75E0}" dt="2023-12-11T13:28:15.203" v="4680" actId="20577"/>
        <pc:sldMkLst>
          <pc:docMk/>
          <pc:sldMk cId="1083310944" sldId="288"/>
        </pc:sldMkLst>
        <pc:spChg chg="mod">
          <ac:chgData name="Mario Alonso Núñez" userId="d68338d1-e839-4b84-b1d7-a74f9554f350" providerId="ADAL" clId="{8C9576A1-DF8C-4D21-A2C3-225B063F75E0}" dt="2023-12-11T13:07:21.597" v="3596" actId="20577"/>
          <ac:spMkLst>
            <pc:docMk/>
            <pc:sldMk cId="1083310944" sldId="288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3:19:40.784" v="4012" actId="14100"/>
          <ac:spMkLst>
            <pc:docMk/>
            <pc:sldMk cId="1083310944" sldId="288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8C9576A1-DF8C-4D21-A2C3-225B063F75E0}" dt="2023-12-11T13:20:20.723" v="4021" actId="1076"/>
          <ac:spMkLst>
            <pc:docMk/>
            <pc:sldMk cId="1083310944" sldId="288"/>
            <ac:spMk id="20" creationId="{A7CBF347-8A8E-5564-1D07-C3092183954E}"/>
          </ac:spMkLst>
        </pc:spChg>
        <pc:spChg chg="add mod">
          <ac:chgData name="Mario Alonso Núñez" userId="d68338d1-e839-4b84-b1d7-a74f9554f350" providerId="ADAL" clId="{8C9576A1-DF8C-4D21-A2C3-225B063F75E0}" dt="2023-12-11T13:28:15.203" v="4680" actId="20577"/>
          <ac:spMkLst>
            <pc:docMk/>
            <pc:sldMk cId="1083310944" sldId="288"/>
            <ac:spMk id="21" creationId="{55B01BE7-1B5F-6234-0357-A19A8A1770D4}"/>
          </ac:spMkLst>
        </pc:spChg>
        <pc:picChg chg="add del mod">
          <ac:chgData name="Mario Alonso Núñez" userId="d68338d1-e839-4b84-b1d7-a74f9554f350" providerId="ADAL" clId="{8C9576A1-DF8C-4D21-A2C3-225B063F75E0}" dt="2023-12-11T11:23:22.223" v="3216" actId="478"/>
          <ac:picMkLst>
            <pc:docMk/>
            <pc:sldMk cId="1083310944" sldId="288"/>
            <ac:picMk id="5" creationId="{147590EF-CBD9-D562-0C25-F077C8105400}"/>
          </ac:picMkLst>
        </pc:picChg>
        <pc:picChg chg="add del mod">
          <ac:chgData name="Mario Alonso Núñez" userId="d68338d1-e839-4b84-b1d7-a74f9554f350" providerId="ADAL" clId="{8C9576A1-DF8C-4D21-A2C3-225B063F75E0}" dt="2023-12-11T11:23:20.543" v="3215" actId="478"/>
          <ac:picMkLst>
            <pc:docMk/>
            <pc:sldMk cId="1083310944" sldId="288"/>
            <ac:picMk id="11" creationId="{DD2B92A3-3748-22C5-9DAD-9372F445788A}"/>
          </ac:picMkLst>
        </pc:picChg>
        <pc:picChg chg="del">
          <ac:chgData name="Mario Alonso Núñez" userId="d68338d1-e839-4b84-b1d7-a74f9554f350" providerId="ADAL" clId="{8C9576A1-DF8C-4D21-A2C3-225B063F75E0}" dt="2023-12-11T11:07:13.991" v="2229" actId="478"/>
          <ac:picMkLst>
            <pc:docMk/>
            <pc:sldMk cId="1083310944" sldId="288"/>
            <ac:picMk id="12" creationId="{20849871-52A1-7AEF-285D-62C558D59052}"/>
          </ac:picMkLst>
        </pc:picChg>
        <pc:picChg chg="add del mod">
          <ac:chgData name="Mario Alonso Núñez" userId="d68338d1-e839-4b84-b1d7-a74f9554f350" providerId="ADAL" clId="{8C9576A1-DF8C-4D21-A2C3-225B063F75E0}" dt="2023-12-11T13:13:21.345" v="3691" actId="478"/>
          <ac:picMkLst>
            <pc:docMk/>
            <pc:sldMk cId="1083310944" sldId="288"/>
            <ac:picMk id="14" creationId="{0126AF7C-2297-C645-6E3C-9BCAAC707503}"/>
          </ac:picMkLst>
        </pc:picChg>
        <pc:picChg chg="add del mod modCrop">
          <ac:chgData name="Mario Alonso Núñez" userId="d68338d1-e839-4b84-b1d7-a74f9554f350" providerId="ADAL" clId="{8C9576A1-DF8C-4D21-A2C3-225B063F75E0}" dt="2023-12-11T13:17:13.543" v="3766" actId="478"/>
          <ac:picMkLst>
            <pc:docMk/>
            <pc:sldMk cId="1083310944" sldId="288"/>
            <ac:picMk id="15" creationId="{15EFC3E4-D89E-3E20-3FAF-E5A5D7E63C32}"/>
          </ac:picMkLst>
        </pc:picChg>
        <pc:picChg chg="add del mod modCrop">
          <ac:chgData name="Mario Alonso Núñez" userId="d68338d1-e839-4b84-b1d7-a74f9554f350" providerId="ADAL" clId="{8C9576A1-DF8C-4D21-A2C3-225B063F75E0}" dt="2023-12-11T13:17:13.543" v="3766" actId="478"/>
          <ac:picMkLst>
            <pc:docMk/>
            <pc:sldMk cId="1083310944" sldId="288"/>
            <ac:picMk id="16" creationId="{41073660-5BFE-F76E-DD73-62025EE07BBA}"/>
          </ac:picMkLst>
        </pc:picChg>
        <pc:picChg chg="add del mod modCrop">
          <ac:chgData name="Mario Alonso Núñez" userId="d68338d1-e839-4b84-b1d7-a74f9554f350" providerId="ADAL" clId="{8C9576A1-DF8C-4D21-A2C3-225B063F75E0}" dt="2023-12-11T13:17:13.543" v="3766" actId="478"/>
          <ac:picMkLst>
            <pc:docMk/>
            <pc:sldMk cId="1083310944" sldId="288"/>
            <ac:picMk id="17" creationId="{D834BC59-296B-5294-7CCE-C55EB46C121B}"/>
          </ac:picMkLst>
        </pc:picChg>
        <pc:picChg chg="add mod">
          <ac:chgData name="Mario Alonso Núñez" userId="d68338d1-e839-4b84-b1d7-a74f9554f350" providerId="ADAL" clId="{8C9576A1-DF8C-4D21-A2C3-225B063F75E0}" dt="2023-12-11T13:20:18.244" v="4020" actId="1076"/>
          <ac:picMkLst>
            <pc:docMk/>
            <pc:sldMk cId="1083310944" sldId="288"/>
            <ac:picMk id="19" creationId="{C087C5D8-B502-74C5-2F4D-F0351D63A191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4045391728" sldId="288"/>
        </pc:sldMkLst>
      </pc:sldChg>
      <pc:sldChg chg="modSp add mod ord">
        <pc:chgData name="Mario Alonso Núñez" userId="d68338d1-e839-4b84-b1d7-a74f9554f350" providerId="ADAL" clId="{8C9576A1-DF8C-4D21-A2C3-225B063F75E0}" dt="2023-12-11T13:03:41.251" v="3495" actId="20577"/>
        <pc:sldMkLst>
          <pc:docMk/>
          <pc:sldMk cId="943252624" sldId="289"/>
        </pc:sldMkLst>
        <pc:spChg chg="mod">
          <ac:chgData name="Mario Alonso Núñez" userId="d68338d1-e839-4b84-b1d7-a74f9554f350" providerId="ADAL" clId="{8C9576A1-DF8C-4D21-A2C3-225B063F75E0}" dt="2023-12-11T13:03:33.253" v="3494" actId="20577"/>
          <ac:spMkLst>
            <pc:docMk/>
            <pc:sldMk cId="943252624" sldId="289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3:03:41.251" v="3495" actId="20577"/>
          <ac:spMkLst>
            <pc:docMk/>
            <pc:sldMk cId="943252624" sldId="289"/>
            <ac:spMk id="6" creationId="{E540B937-7F1C-5BCF-D2A6-E3A10E8B0D17}"/>
          </ac:spMkLst>
        </pc:sp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3370965047" sldId="289"/>
        </pc:sldMkLst>
      </pc:sldChg>
      <pc:sldChg chg="modSp add mod ord">
        <pc:chgData name="Mario Alonso Núñez" userId="d68338d1-e839-4b84-b1d7-a74f9554f350" providerId="ADAL" clId="{8C9576A1-DF8C-4D21-A2C3-225B063F75E0}" dt="2023-12-11T13:28:51.723" v="4718" actId="20577"/>
        <pc:sldMkLst>
          <pc:docMk/>
          <pc:sldMk cId="1799338753" sldId="290"/>
        </pc:sldMkLst>
        <pc:spChg chg="mod">
          <ac:chgData name="Mario Alonso Núñez" userId="d68338d1-e839-4b84-b1d7-a74f9554f350" providerId="ADAL" clId="{8C9576A1-DF8C-4D21-A2C3-225B063F75E0}" dt="2023-12-11T13:28:51.723" v="4718" actId="20577"/>
          <ac:spMkLst>
            <pc:docMk/>
            <pc:sldMk cId="1799338753" sldId="290"/>
            <ac:spMk id="8" creationId="{F57A09C1-A600-69A6-6685-774B371F1930}"/>
          </ac:spMkLst>
        </pc:sp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3695643341" sldId="290"/>
        </pc:sldMkLst>
      </pc:sldChg>
      <pc:sldChg chg="modSp add del mod">
        <pc:chgData name="Mario Alonso Núñez" userId="d68338d1-e839-4b84-b1d7-a74f9554f350" providerId="ADAL" clId="{8C9576A1-DF8C-4D21-A2C3-225B063F75E0}" dt="2023-12-11T13:28:26.769" v="4681" actId="47"/>
        <pc:sldMkLst>
          <pc:docMk/>
          <pc:sldMk cId="3773865268" sldId="290"/>
        </pc:sldMkLst>
        <pc:spChg chg="mod">
          <ac:chgData name="Mario Alonso Núñez" userId="d68338d1-e839-4b84-b1d7-a74f9554f350" providerId="ADAL" clId="{8C9576A1-DF8C-4D21-A2C3-225B063F75E0}" dt="2023-12-11T13:07:01.686" v="3549" actId="20577"/>
          <ac:spMkLst>
            <pc:docMk/>
            <pc:sldMk cId="3773865268" sldId="290"/>
            <ac:spMk id="4" creationId="{11CBDA81-EB7F-F0EE-B7C8-F089BECEE1B6}"/>
          </ac:spMkLst>
        </pc:spChg>
      </pc:sldChg>
      <pc:sldChg chg="addSp delSp modSp add mod ord">
        <pc:chgData name="Mario Alonso Núñez" userId="d68338d1-e839-4b84-b1d7-a74f9554f350" providerId="ADAL" clId="{8C9576A1-DF8C-4D21-A2C3-225B063F75E0}" dt="2023-12-11T14:31:32.062" v="7303"/>
        <pc:sldMkLst>
          <pc:docMk/>
          <pc:sldMk cId="3999062610" sldId="291"/>
        </pc:sldMkLst>
        <pc:spChg chg="add mod">
          <ac:chgData name="Mario Alonso Núñez" userId="d68338d1-e839-4b84-b1d7-a74f9554f350" providerId="ADAL" clId="{8C9576A1-DF8C-4D21-A2C3-225B063F75E0}" dt="2023-12-11T13:48:15.212" v="5456" actId="1076"/>
          <ac:spMkLst>
            <pc:docMk/>
            <pc:sldMk cId="3999062610" sldId="291"/>
            <ac:spMk id="2" creationId="{200D0932-7C4D-D342-68AA-596FB7E6DD86}"/>
          </ac:spMkLst>
        </pc:spChg>
        <pc:spChg chg="mod">
          <ac:chgData name="Mario Alonso Núñez" userId="d68338d1-e839-4b84-b1d7-a74f9554f350" providerId="ADAL" clId="{8C9576A1-DF8C-4D21-A2C3-225B063F75E0}" dt="2023-12-11T13:33:47.596" v="4736" actId="20577"/>
          <ac:spMkLst>
            <pc:docMk/>
            <pc:sldMk cId="3999062610" sldId="291"/>
            <ac:spMk id="4" creationId="{11CBDA81-EB7F-F0EE-B7C8-F089BECEE1B6}"/>
          </ac:spMkLst>
        </pc:spChg>
        <pc:spChg chg="add del mod">
          <ac:chgData name="Mario Alonso Núñez" userId="d68338d1-e839-4b84-b1d7-a74f9554f350" providerId="ADAL" clId="{8C9576A1-DF8C-4D21-A2C3-225B063F75E0}" dt="2023-12-11T13:48:40.814" v="5463" actId="478"/>
          <ac:spMkLst>
            <pc:docMk/>
            <pc:sldMk cId="3999062610" sldId="291"/>
            <ac:spMk id="5" creationId="{29881330-F61A-D70D-19FA-EC1CD4AFC469}"/>
          </ac:spMkLst>
        </pc:spChg>
        <pc:spChg chg="mod">
          <ac:chgData name="Mario Alonso Núñez" userId="d68338d1-e839-4b84-b1d7-a74f9554f350" providerId="ADAL" clId="{8C9576A1-DF8C-4D21-A2C3-225B063F75E0}" dt="2023-12-11T13:46:08.914" v="5314" actId="14100"/>
          <ac:spMkLst>
            <pc:docMk/>
            <pc:sldMk cId="3999062610" sldId="291"/>
            <ac:spMk id="6" creationId="{E540B937-7F1C-5BCF-D2A6-E3A10E8B0D17}"/>
          </ac:spMkLst>
        </pc:spChg>
        <pc:spChg chg="add mod">
          <ac:chgData name="Mario Alonso Núñez" userId="d68338d1-e839-4b84-b1d7-a74f9554f350" providerId="ADAL" clId="{8C9576A1-DF8C-4D21-A2C3-225B063F75E0}" dt="2023-12-11T13:52:53.294" v="5632" actId="20577"/>
          <ac:spMkLst>
            <pc:docMk/>
            <pc:sldMk cId="3999062610" sldId="291"/>
            <ac:spMk id="10" creationId="{14158E47-2F10-6ECD-211E-321B9A6BC497}"/>
          </ac:spMkLst>
        </pc:spChg>
        <pc:picChg chg="del">
          <ac:chgData name="Mario Alonso Núñez" userId="d68338d1-e839-4b84-b1d7-a74f9554f350" providerId="ADAL" clId="{8C9576A1-DF8C-4D21-A2C3-225B063F75E0}" dt="2023-12-11T13:35:53.869" v="4761" actId="478"/>
          <ac:picMkLst>
            <pc:docMk/>
            <pc:sldMk cId="3999062610" sldId="291"/>
            <ac:picMk id="12" creationId="{20849871-52A1-7AEF-285D-62C558D59052}"/>
          </ac:picMkLst>
        </pc:picChg>
        <pc:picChg chg="add mod">
          <ac:chgData name="Mario Alonso Núñez" userId="d68338d1-e839-4b84-b1d7-a74f9554f350" providerId="ADAL" clId="{8C9576A1-DF8C-4D21-A2C3-225B063F75E0}" dt="2023-12-11T13:48:08.212" v="5455" actId="1076"/>
          <ac:picMkLst>
            <pc:docMk/>
            <pc:sldMk cId="3999062610" sldId="291"/>
            <ac:picMk id="1026" creationId="{F06E0836-E5FF-80DD-24B1-CE432F84370C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4108887272" sldId="291"/>
        </pc:sldMkLst>
      </pc:sldChg>
      <pc:sldChg chg="addSp delSp modSp add mod">
        <pc:chgData name="Mario Alonso Núñez" userId="d68338d1-e839-4b84-b1d7-a74f9554f350" providerId="ADAL" clId="{8C9576A1-DF8C-4D21-A2C3-225B063F75E0}" dt="2023-12-11T14:40:27.930" v="8068" actId="20577"/>
        <pc:sldMkLst>
          <pc:docMk/>
          <pc:sldMk cId="789005126" sldId="292"/>
        </pc:sldMkLst>
        <pc:spChg chg="del">
          <ac:chgData name="Mario Alonso Núñez" userId="d68338d1-e839-4b84-b1d7-a74f9554f350" providerId="ADAL" clId="{8C9576A1-DF8C-4D21-A2C3-225B063F75E0}" dt="2023-12-11T13:55:33.645" v="5739" actId="478"/>
          <ac:spMkLst>
            <pc:docMk/>
            <pc:sldMk cId="789005126" sldId="292"/>
            <ac:spMk id="2" creationId="{200D0932-7C4D-D342-68AA-596FB7E6DD86}"/>
          </ac:spMkLst>
        </pc:spChg>
        <pc:spChg chg="mod">
          <ac:chgData name="Mario Alonso Núñez" userId="d68338d1-e839-4b84-b1d7-a74f9554f350" providerId="ADAL" clId="{8C9576A1-DF8C-4D21-A2C3-225B063F75E0}" dt="2023-12-11T14:40:27.930" v="8068" actId="20577"/>
          <ac:spMkLst>
            <pc:docMk/>
            <pc:sldMk cId="789005126" sldId="292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4:27:41.516" v="7062" actId="14100"/>
          <ac:spMkLst>
            <pc:docMk/>
            <pc:sldMk cId="789005126" sldId="292"/>
            <ac:spMk id="6" creationId="{E540B937-7F1C-5BCF-D2A6-E3A10E8B0D17}"/>
          </ac:spMkLst>
        </pc:spChg>
        <pc:spChg chg="del">
          <ac:chgData name="Mario Alonso Núñez" userId="d68338d1-e839-4b84-b1d7-a74f9554f350" providerId="ADAL" clId="{8C9576A1-DF8C-4D21-A2C3-225B063F75E0}" dt="2023-12-11T13:55:35.565" v="5740" actId="478"/>
          <ac:spMkLst>
            <pc:docMk/>
            <pc:sldMk cId="789005126" sldId="292"/>
            <ac:spMk id="10" creationId="{14158E47-2F10-6ECD-211E-321B9A6BC497}"/>
          </ac:spMkLst>
        </pc:spChg>
        <pc:spChg chg="add mod">
          <ac:chgData name="Mario Alonso Núñez" userId="d68338d1-e839-4b84-b1d7-a74f9554f350" providerId="ADAL" clId="{8C9576A1-DF8C-4D21-A2C3-225B063F75E0}" dt="2023-12-11T14:38:38.975" v="7964" actId="948"/>
          <ac:spMkLst>
            <pc:docMk/>
            <pc:sldMk cId="789005126" sldId="292"/>
            <ac:spMk id="12" creationId="{BEEE7FAD-F69D-79DB-8A58-833254A1EECF}"/>
          </ac:spMkLst>
        </pc:spChg>
        <pc:picChg chg="add mod">
          <ac:chgData name="Mario Alonso Núñez" userId="d68338d1-e839-4b84-b1d7-a74f9554f350" providerId="ADAL" clId="{8C9576A1-DF8C-4D21-A2C3-225B063F75E0}" dt="2023-12-11T14:29:19.352" v="7198" actId="1076"/>
          <ac:picMkLst>
            <pc:docMk/>
            <pc:sldMk cId="789005126" sldId="292"/>
            <ac:picMk id="11" creationId="{009AFA4E-5A8A-F7EB-D818-74AFB25242C1}"/>
          </ac:picMkLst>
        </pc:picChg>
        <pc:picChg chg="del">
          <ac:chgData name="Mario Alonso Núñez" userId="d68338d1-e839-4b84-b1d7-a74f9554f350" providerId="ADAL" clId="{8C9576A1-DF8C-4D21-A2C3-225B063F75E0}" dt="2023-12-11T13:55:32.385" v="5738" actId="478"/>
          <ac:picMkLst>
            <pc:docMk/>
            <pc:sldMk cId="789005126" sldId="292"/>
            <ac:picMk id="1026" creationId="{F06E0836-E5FF-80DD-24B1-CE432F84370C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842627313" sldId="292"/>
        </pc:sldMkLst>
      </pc:sldChg>
      <pc:sldChg chg="addSp delSp modSp add mod">
        <pc:chgData name="Mario Alonso Núñez" userId="d68338d1-e839-4b84-b1d7-a74f9554f350" providerId="ADAL" clId="{8C9576A1-DF8C-4D21-A2C3-225B063F75E0}" dt="2023-12-11T14:40:31.611" v="8070" actId="20577"/>
        <pc:sldMkLst>
          <pc:docMk/>
          <pc:sldMk cId="3229207023" sldId="293"/>
        </pc:sldMkLst>
        <pc:spChg chg="mod">
          <ac:chgData name="Mario Alonso Núñez" userId="d68338d1-e839-4b84-b1d7-a74f9554f350" providerId="ADAL" clId="{8C9576A1-DF8C-4D21-A2C3-225B063F75E0}" dt="2023-12-11T14:40:31.611" v="8070" actId="20577"/>
          <ac:spMkLst>
            <pc:docMk/>
            <pc:sldMk cId="3229207023" sldId="293"/>
            <ac:spMk id="4" creationId="{11CBDA81-EB7F-F0EE-B7C8-F089BECEE1B6}"/>
          </ac:spMkLst>
        </pc:spChg>
        <pc:spChg chg="mod">
          <ac:chgData name="Mario Alonso Núñez" userId="d68338d1-e839-4b84-b1d7-a74f9554f350" providerId="ADAL" clId="{8C9576A1-DF8C-4D21-A2C3-225B063F75E0}" dt="2023-12-11T14:37:49.490" v="7953" actId="20577"/>
          <ac:spMkLst>
            <pc:docMk/>
            <pc:sldMk cId="3229207023" sldId="293"/>
            <ac:spMk id="6" creationId="{E540B937-7F1C-5BCF-D2A6-E3A10E8B0D17}"/>
          </ac:spMkLst>
        </pc:spChg>
        <pc:spChg chg="del">
          <ac:chgData name="Mario Alonso Núñez" userId="d68338d1-e839-4b84-b1d7-a74f9554f350" providerId="ADAL" clId="{8C9576A1-DF8C-4D21-A2C3-225B063F75E0}" dt="2023-12-11T14:30:07.620" v="7213" actId="478"/>
          <ac:spMkLst>
            <pc:docMk/>
            <pc:sldMk cId="3229207023" sldId="293"/>
            <ac:spMk id="12" creationId="{BEEE7FAD-F69D-79DB-8A58-833254A1EECF}"/>
          </ac:spMkLst>
        </pc:spChg>
        <pc:spChg chg="add mod">
          <ac:chgData name="Mario Alonso Núñez" userId="d68338d1-e839-4b84-b1d7-a74f9554f350" providerId="ADAL" clId="{8C9576A1-DF8C-4D21-A2C3-225B063F75E0}" dt="2023-12-11T14:39:26.594" v="7992" actId="120"/>
          <ac:spMkLst>
            <pc:docMk/>
            <pc:sldMk cId="3229207023" sldId="293"/>
            <ac:spMk id="16" creationId="{8EFFF57E-4D81-6CF0-EC03-5060A5D38144}"/>
          </ac:spMkLst>
        </pc:spChg>
        <pc:picChg chg="add mod">
          <ac:chgData name="Mario Alonso Núñez" userId="d68338d1-e839-4b84-b1d7-a74f9554f350" providerId="ADAL" clId="{8C9576A1-DF8C-4D21-A2C3-225B063F75E0}" dt="2023-12-11T14:38:50.632" v="7967" actId="14100"/>
          <ac:picMkLst>
            <pc:docMk/>
            <pc:sldMk cId="3229207023" sldId="293"/>
            <ac:picMk id="5" creationId="{D03E45E3-E824-36E5-19DD-53145B4B2485}"/>
          </ac:picMkLst>
        </pc:picChg>
        <pc:picChg chg="del">
          <ac:chgData name="Mario Alonso Núñez" userId="d68338d1-e839-4b84-b1d7-a74f9554f350" providerId="ADAL" clId="{8C9576A1-DF8C-4D21-A2C3-225B063F75E0}" dt="2023-12-11T14:30:04.443" v="7212" actId="478"/>
          <ac:picMkLst>
            <pc:docMk/>
            <pc:sldMk cId="3229207023" sldId="293"/>
            <ac:picMk id="11" creationId="{009AFA4E-5A8A-F7EB-D818-74AFB25242C1}"/>
          </ac:picMkLst>
        </pc:picChg>
        <pc:picChg chg="add mod">
          <ac:chgData name="Mario Alonso Núñez" userId="d68338d1-e839-4b84-b1d7-a74f9554f350" providerId="ADAL" clId="{8C9576A1-DF8C-4D21-A2C3-225B063F75E0}" dt="2023-12-11T14:38:46.682" v="7965" actId="1076"/>
          <ac:picMkLst>
            <pc:docMk/>
            <pc:sldMk cId="3229207023" sldId="293"/>
            <ac:picMk id="14" creationId="{3F0151FD-6EC1-1C63-0A4F-0480FB87FB65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3819910406" sldId="293"/>
        </pc:sldMkLst>
      </pc:sldChg>
      <pc:sldChg chg="delSp modSp add mod ord">
        <pc:chgData name="Mario Alonso Núñez" userId="d68338d1-e839-4b84-b1d7-a74f9554f350" providerId="ADAL" clId="{8C9576A1-DF8C-4D21-A2C3-225B063F75E0}" dt="2023-12-11T14:43:26.141" v="8247" actId="14100"/>
        <pc:sldMkLst>
          <pc:docMk/>
          <pc:sldMk cId="1287525385" sldId="294"/>
        </pc:sldMkLst>
        <pc:spChg chg="del mod">
          <ac:chgData name="Mario Alonso Núñez" userId="d68338d1-e839-4b84-b1d7-a74f9554f350" providerId="ADAL" clId="{8C9576A1-DF8C-4D21-A2C3-225B063F75E0}" dt="2023-12-11T14:40:47.959" v="8078" actId="478"/>
          <ac:spMkLst>
            <pc:docMk/>
            <pc:sldMk cId="1287525385" sldId="294"/>
            <ac:spMk id="4" creationId="{11CBDA81-EB7F-F0EE-B7C8-F089BECEE1B6}"/>
          </ac:spMkLst>
        </pc:spChg>
        <pc:spChg chg="del mod">
          <ac:chgData name="Mario Alonso Núñez" userId="d68338d1-e839-4b84-b1d7-a74f9554f350" providerId="ADAL" clId="{8C9576A1-DF8C-4D21-A2C3-225B063F75E0}" dt="2023-12-11T14:40:49.714" v="8079" actId="478"/>
          <ac:spMkLst>
            <pc:docMk/>
            <pc:sldMk cId="1287525385" sldId="294"/>
            <ac:spMk id="6" creationId="{E540B937-7F1C-5BCF-D2A6-E3A10E8B0D17}"/>
          </ac:spMkLst>
        </pc:spChg>
        <pc:spChg chg="mod">
          <ac:chgData name="Mario Alonso Núñez" userId="d68338d1-e839-4b84-b1d7-a74f9554f350" providerId="ADAL" clId="{8C9576A1-DF8C-4D21-A2C3-225B063F75E0}" dt="2023-12-11T14:41:05.685" v="8081" actId="1076"/>
          <ac:spMkLst>
            <pc:docMk/>
            <pc:sldMk cId="1287525385" sldId="294"/>
            <ac:spMk id="20" creationId="{A7CBF347-8A8E-5564-1D07-C3092183954E}"/>
          </ac:spMkLst>
        </pc:spChg>
        <pc:spChg chg="mod">
          <ac:chgData name="Mario Alonso Núñez" userId="d68338d1-e839-4b84-b1d7-a74f9554f350" providerId="ADAL" clId="{8C9576A1-DF8C-4D21-A2C3-225B063F75E0}" dt="2023-12-11T14:43:26.141" v="8247" actId="14100"/>
          <ac:spMkLst>
            <pc:docMk/>
            <pc:sldMk cId="1287525385" sldId="294"/>
            <ac:spMk id="21" creationId="{55B01BE7-1B5F-6234-0357-A19A8A1770D4}"/>
          </ac:spMkLst>
        </pc:spChg>
        <pc:picChg chg="del">
          <ac:chgData name="Mario Alonso Núñez" userId="d68338d1-e839-4b84-b1d7-a74f9554f350" providerId="ADAL" clId="{8C9576A1-DF8C-4D21-A2C3-225B063F75E0}" dt="2023-12-11T14:40:51.104" v="8080" actId="478"/>
          <ac:picMkLst>
            <pc:docMk/>
            <pc:sldMk cId="1287525385" sldId="294"/>
            <ac:picMk id="19" creationId="{C087C5D8-B502-74C5-2F4D-F0351D63A191}"/>
          </ac:picMkLst>
        </pc:picChg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3070469564" sldId="294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1250886261" sldId="295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67607111" sldId="296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2199426165" sldId="297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3221034660" sldId="298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1540360526" sldId="299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1799629148" sldId="300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4203411270" sldId="301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2742780593" sldId="302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528764908" sldId="303"/>
        </pc:sldMkLst>
      </pc:sldChg>
      <pc:sldChg chg="del">
        <pc:chgData name="Mario Alonso Núñez" userId="d68338d1-e839-4b84-b1d7-a74f9554f350" providerId="ADAL" clId="{8C9576A1-DF8C-4D21-A2C3-225B063F75E0}" dt="2023-12-11T09:58:28.034" v="158" actId="47"/>
        <pc:sldMkLst>
          <pc:docMk/>
          <pc:sldMk cId="747829312" sldId="304"/>
        </pc:sldMkLst>
      </pc:sldChg>
    </pc:docChg>
  </pc:docChgLst>
  <pc:docChgLst>
    <pc:chgData name="BOGDAN GABRIEL VOICILA VOICILA" userId="S::bvoicila@ucm.es::c4733b4f-1c57-425a-af0b-a7ff47e758e3" providerId="AD" clId="Web-{412306C1-CF10-F366-CE70-10DF31AB0CD8}"/>
    <pc:docChg chg="addSld modSld">
      <pc:chgData name="BOGDAN GABRIEL VOICILA VOICILA" userId="S::bvoicila@ucm.es::c4733b4f-1c57-425a-af0b-a7ff47e758e3" providerId="AD" clId="Web-{412306C1-CF10-F366-CE70-10DF31AB0CD8}" dt="2023-11-22T17:39:47.104" v="857" actId="1076"/>
      <pc:docMkLst>
        <pc:docMk/>
      </pc:docMkLst>
      <pc:sldChg chg="modSp">
        <pc:chgData name="BOGDAN GABRIEL VOICILA VOICILA" userId="S::bvoicila@ucm.es::c4733b4f-1c57-425a-af0b-a7ff47e758e3" providerId="AD" clId="Web-{412306C1-CF10-F366-CE70-10DF31AB0CD8}" dt="2023-11-22T16:28:28.555" v="15" actId="20577"/>
        <pc:sldMkLst>
          <pc:docMk/>
          <pc:sldMk cId="1799629148" sldId="300"/>
        </pc:sldMkLst>
        <pc:spChg chg="mod">
          <ac:chgData name="BOGDAN GABRIEL VOICILA VOICILA" userId="S::bvoicila@ucm.es::c4733b4f-1c57-425a-af0b-a7ff47e758e3" providerId="AD" clId="Web-{412306C1-CF10-F366-CE70-10DF31AB0CD8}" dt="2023-11-22T16:28:28.555" v="15" actId="20577"/>
          <ac:spMkLst>
            <pc:docMk/>
            <pc:sldMk cId="1799629148" sldId="300"/>
            <ac:spMk id="8" creationId="{F57A09C1-A600-69A6-6685-774B371F1930}"/>
          </ac:spMkLst>
        </pc:spChg>
      </pc:sldChg>
      <pc:sldChg chg="addSp delSp modSp add replId">
        <pc:chgData name="BOGDAN GABRIEL VOICILA VOICILA" userId="S::bvoicila@ucm.es::c4733b4f-1c57-425a-af0b-a7ff47e758e3" providerId="AD" clId="Web-{412306C1-CF10-F366-CE70-10DF31AB0CD8}" dt="2023-11-22T17:13:30.567" v="590" actId="20577"/>
        <pc:sldMkLst>
          <pc:docMk/>
          <pc:sldMk cId="4203411270" sldId="301"/>
        </pc:sldMkLst>
        <pc:spChg chg="mod">
          <ac:chgData name="BOGDAN GABRIEL VOICILA VOICILA" userId="S::bvoicila@ucm.es::c4733b4f-1c57-425a-af0b-a7ff47e758e3" providerId="AD" clId="Web-{412306C1-CF10-F366-CE70-10DF31AB0CD8}" dt="2023-11-22T16:54:36.576" v="430" actId="20577"/>
          <ac:spMkLst>
            <pc:docMk/>
            <pc:sldMk cId="4203411270" sldId="301"/>
            <ac:spMk id="4" creationId="{11CBDA81-EB7F-F0EE-B7C8-F089BECEE1B6}"/>
          </ac:spMkLst>
        </pc:spChg>
        <pc:spChg chg="mod">
          <ac:chgData name="BOGDAN GABRIEL VOICILA VOICILA" userId="S::bvoicila@ucm.es::c4733b4f-1c57-425a-af0b-a7ff47e758e3" providerId="AD" clId="Web-{412306C1-CF10-F366-CE70-10DF31AB0CD8}" dt="2023-11-22T17:13:30.567" v="590" actId="20577"/>
          <ac:spMkLst>
            <pc:docMk/>
            <pc:sldMk cId="4203411270" sldId="301"/>
            <ac:spMk id="6" creationId="{E540B937-7F1C-5BCF-D2A6-E3A10E8B0D17}"/>
          </ac:spMkLst>
        </pc:spChg>
        <pc:spChg chg="add del">
          <ac:chgData name="BOGDAN GABRIEL VOICILA VOICILA" userId="S::bvoicila@ucm.es::c4733b4f-1c57-425a-af0b-a7ff47e758e3" providerId="AD" clId="Web-{412306C1-CF10-F366-CE70-10DF31AB0CD8}" dt="2023-11-22T16:40:46.751" v="228"/>
          <ac:spMkLst>
            <pc:docMk/>
            <pc:sldMk cId="4203411270" sldId="301"/>
            <ac:spMk id="10" creationId="{13E4932A-68AE-3585-D2E8-4F533028D28C}"/>
          </ac:spMkLst>
        </pc:spChg>
        <pc:picChg chg="add del mod">
          <ac:chgData name="BOGDAN GABRIEL VOICILA VOICILA" userId="S::bvoicila@ucm.es::c4733b4f-1c57-425a-af0b-a7ff47e758e3" providerId="AD" clId="Web-{412306C1-CF10-F366-CE70-10DF31AB0CD8}" dt="2023-11-22T16:40:31.595" v="136"/>
          <ac:picMkLst>
            <pc:docMk/>
            <pc:sldMk cId="4203411270" sldId="301"/>
            <ac:picMk id="2" creationId="{CF4C71A6-319C-1183-DDC7-4CF8F33B6CCD}"/>
          </ac:picMkLst>
        </pc:picChg>
        <pc:picChg chg="add del">
          <ac:chgData name="BOGDAN GABRIEL VOICILA VOICILA" userId="S::bvoicila@ucm.es::c4733b4f-1c57-425a-af0b-a7ff47e758e3" providerId="AD" clId="Web-{412306C1-CF10-F366-CE70-10DF31AB0CD8}" dt="2023-11-22T16:40:47.580" v="229"/>
          <ac:picMkLst>
            <pc:docMk/>
            <pc:sldMk cId="4203411270" sldId="301"/>
            <ac:picMk id="5" creationId="{FE994BA8-1CEA-C52A-B518-6340DC357C12}"/>
          </ac:picMkLst>
        </pc:picChg>
        <pc:picChg chg="add del mod">
          <ac:chgData name="BOGDAN GABRIEL VOICILA VOICILA" userId="S::bvoicila@ucm.es::c4733b4f-1c57-425a-af0b-a7ff47e758e3" providerId="AD" clId="Web-{412306C1-CF10-F366-CE70-10DF31AB0CD8}" dt="2023-11-22T16:53:39.371" v="416"/>
          <ac:picMkLst>
            <pc:docMk/>
            <pc:sldMk cId="4203411270" sldId="301"/>
            <ac:picMk id="11" creationId="{3BFA2FFF-5AAD-3B90-03AF-861467992570}"/>
          </ac:picMkLst>
        </pc:picChg>
        <pc:picChg chg="add mod">
          <ac:chgData name="BOGDAN GABRIEL VOICILA VOICILA" userId="S::bvoicila@ucm.es::c4733b4f-1c57-425a-af0b-a7ff47e758e3" providerId="AD" clId="Web-{412306C1-CF10-F366-CE70-10DF31AB0CD8}" dt="2023-11-22T16:54:03.747" v="422" actId="1076"/>
          <ac:picMkLst>
            <pc:docMk/>
            <pc:sldMk cId="4203411270" sldId="301"/>
            <ac:picMk id="12" creationId="{59BC5161-2513-7E71-C4A3-08568465BC3A}"/>
          </ac:picMkLst>
        </pc:picChg>
        <pc:picChg chg="add del mod">
          <ac:chgData name="BOGDAN GABRIEL VOICILA VOICILA" userId="S::bvoicila@ucm.es::c4733b4f-1c57-425a-af0b-a7ff47e758e3" providerId="AD" clId="Web-{412306C1-CF10-F366-CE70-10DF31AB0CD8}" dt="2023-11-22T16:54:22.435" v="426"/>
          <ac:picMkLst>
            <pc:docMk/>
            <pc:sldMk cId="4203411270" sldId="301"/>
            <ac:picMk id="14" creationId="{6B2FC13F-A75F-F448-9CFF-1D9B77FBC449}"/>
          </ac:picMkLst>
        </pc:picChg>
      </pc:sldChg>
      <pc:sldChg chg="addSp delSp modSp add replId">
        <pc:chgData name="BOGDAN GABRIEL VOICILA VOICILA" userId="S::bvoicila@ucm.es::c4733b4f-1c57-425a-af0b-a7ff47e758e3" providerId="AD" clId="Web-{412306C1-CF10-F366-CE70-10DF31AB0CD8}" dt="2023-11-22T17:11:37.657" v="559" actId="20577"/>
        <pc:sldMkLst>
          <pc:docMk/>
          <pc:sldMk cId="2742780593" sldId="302"/>
        </pc:sldMkLst>
        <pc:spChg chg="mod">
          <ac:chgData name="BOGDAN GABRIEL VOICILA VOICILA" userId="S::bvoicila@ucm.es::c4733b4f-1c57-425a-af0b-a7ff47e758e3" providerId="AD" clId="Web-{412306C1-CF10-F366-CE70-10DF31AB0CD8}" dt="2023-11-22T16:54:57.405" v="446" actId="20577"/>
          <ac:spMkLst>
            <pc:docMk/>
            <pc:sldMk cId="2742780593" sldId="302"/>
            <ac:spMk id="4" creationId="{11CBDA81-EB7F-F0EE-B7C8-F089BECEE1B6}"/>
          </ac:spMkLst>
        </pc:spChg>
        <pc:spChg chg="mod">
          <ac:chgData name="BOGDAN GABRIEL VOICILA VOICILA" userId="S::bvoicila@ucm.es::c4733b4f-1c57-425a-af0b-a7ff47e758e3" providerId="AD" clId="Web-{412306C1-CF10-F366-CE70-10DF31AB0CD8}" dt="2023-11-22T17:11:37.657" v="559" actId="20577"/>
          <ac:spMkLst>
            <pc:docMk/>
            <pc:sldMk cId="2742780593" sldId="302"/>
            <ac:spMk id="6" creationId="{E540B937-7F1C-5BCF-D2A6-E3A10E8B0D17}"/>
          </ac:spMkLst>
        </pc:spChg>
        <pc:graphicFrameChg chg="add del mod">
          <ac:chgData name="BOGDAN GABRIEL VOICILA VOICILA" userId="S::bvoicila@ucm.es::c4733b4f-1c57-425a-af0b-a7ff47e758e3" providerId="AD" clId="Web-{412306C1-CF10-F366-CE70-10DF31AB0CD8}" dt="2023-11-22T16:55:55.438" v="458"/>
          <ac:graphicFrameMkLst>
            <pc:docMk/>
            <pc:sldMk cId="2742780593" sldId="302"/>
            <ac:graphicFrameMk id="5" creationId="{8C197A8B-8FC2-4B19-8320-4C7CEC79647D}"/>
          </ac:graphicFrameMkLst>
        </pc:graphicFrameChg>
        <pc:graphicFrameChg chg="add del mod">
          <ac:chgData name="BOGDAN GABRIEL VOICILA VOICILA" userId="S::bvoicila@ucm.es::c4733b4f-1c57-425a-af0b-a7ff47e758e3" providerId="AD" clId="Web-{412306C1-CF10-F366-CE70-10DF31AB0CD8}" dt="2023-11-22T16:59:26.648" v="483"/>
          <ac:graphicFrameMkLst>
            <pc:docMk/>
            <pc:sldMk cId="2742780593" sldId="302"/>
            <ac:graphicFrameMk id="11" creationId="{006E2638-6589-07BB-1B28-507894C3F85D}"/>
          </ac:graphicFrameMkLst>
        </pc:graphicFrameChg>
        <pc:picChg chg="del">
          <ac:chgData name="BOGDAN GABRIEL VOICILA VOICILA" userId="S::bvoicila@ucm.es::c4733b4f-1c57-425a-af0b-a7ff47e758e3" providerId="AD" clId="Web-{412306C1-CF10-F366-CE70-10DF31AB0CD8}" dt="2023-11-22T16:55:04.671" v="447"/>
          <ac:picMkLst>
            <pc:docMk/>
            <pc:sldMk cId="2742780593" sldId="302"/>
            <ac:picMk id="12" creationId="{59BC5161-2513-7E71-C4A3-08568465BC3A}"/>
          </ac:picMkLst>
        </pc:picChg>
        <pc:picChg chg="add mod">
          <ac:chgData name="BOGDAN GABRIEL VOICILA VOICILA" userId="S::bvoicila@ucm.es::c4733b4f-1c57-425a-af0b-a7ff47e758e3" providerId="AD" clId="Web-{412306C1-CF10-F366-CE70-10DF31AB0CD8}" dt="2023-11-22T17:10:39.467" v="557" actId="1076"/>
          <ac:picMkLst>
            <pc:docMk/>
            <pc:sldMk cId="2742780593" sldId="302"/>
            <ac:picMk id="14" creationId="{3122E51A-531A-BF05-F1A7-9C4655144453}"/>
          </ac:picMkLst>
        </pc:picChg>
      </pc:sldChg>
      <pc:sldChg chg="addSp delSp modSp add replId">
        <pc:chgData name="BOGDAN GABRIEL VOICILA VOICILA" userId="S::bvoicila@ucm.es::c4733b4f-1c57-425a-af0b-a7ff47e758e3" providerId="AD" clId="Web-{412306C1-CF10-F366-CE70-10DF31AB0CD8}" dt="2023-11-22T17:39:47.104" v="857" actId="1076"/>
        <pc:sldMkLst>
          <pc:docMk/>
          <pc:sldMk cId="528764908" sldId="303"/>
        </pc:sldMkLst>
        <pc:spChg chg="mod">
          <ac:chgData name="BOGDAN GABRIEL VOICILA VOICILA" userId="S::bvoicila@ucm.es::c4733b4f-1c57-425a-af0b-a7ff47e758e3" providerId="AD" clId="Web-{412306C1-CF10-F366-CE70-10DF31AB0CD8}" dt="2023-11-22T17:14:31.756" v="599" actId="20577"/>
          <ac:spMkLst>
            <pc:docMk/>
            <pc:sldMk cId="528764908" sldId="303"/>
            <ac:spMk id="4" creationId="{11CBDA81-EB7F-F0EE-B7C8-F089BECEE1B6}"/>
          </ac:spMkLst>
        </pc:spChg>
        <pc:spChg chg="mod">
          <ac:chgData name="BOGDAN GABRIEL VOICILA VOICILA" userId="S::bvoicila@ucm.es::c4733b4f-1c57-425a-af0b-a7ff47e758e3" providerId="AD" clId="Web-{412306C1-CF10-F366-CE70-10DF31AB0CD8}" dt="2023-11-22T17:39:47.104" v="857" actId="1076"/>
          <ac:spMkLst>
            <pc:docMk/>
            <pc:sldMk cId="528764908" sldId="303"/>
            <ac:spMk id="6" creationId="{E540B937-7F1C-5BCF-D2A6-E3A10E8B0D17}"/>
          </ac:spMkLst>
        </pc:spChg>
        <pc:spChg chg="add mod">
          <ac:chgData name="BOGDAN GABRIEL VOICILA VOICILA" userId="S::bvoicila@ucm.es::c4733b4f-1c57-425a-af0b-a7ff47e758e3" providerId="AD" clId="Web-{412306C1-CF10-F366-CE70-10DF31AB0CD8}" dt="2023-11-22T17:39:27.431" v="852" actId="20577"/>
          <ac:spMkLst>
            <pc:docMk/>
            <pc:sldMk cId="528764908" sldId="303"/>
            <ac:spMk id="10" creationId="{481CD274-4F2A-14D8-490F-3205081458F5}"/>
          </ac:spMkLst>
        </pc:spChg>
        <pc:spChg chg="add mod">
          <ac:chgData name="BOGDAN GABRIEL VOICILA VOICILA" userId="S::bvoicila@ucm.es::c4733b4f-1c57-425a-af0b-a7ff47e758e3" providerId="AD" clId="Web-{412306C1-CF10-F366-CE70-10DF31AB0CD8}" dt="2023-11-22T17:39:33.822" v="854" actId="20577"/>
          <ac:spMkLst>
            <pc:docMk/>
            <pc:sldMk cId="528764908" sldId="303"/>
            <ac:spMk id="12" creationId="{10E58FE4-365F-FE80-63AD-E7508668213B}"/>
          </ac:spMkLst>
        </pc:spChg>
        <pc:spChg chg="add mod">
          <ac:chgData name="BOGDAN GABRIEL VOICILA VOICILA" userId="S::bvoicila@ucm.es::c4733b4f-1c57-425a-af0b-a7ff47e758e3" providerId="AD" clId="Web-{412306C1-CF10-F366-CE70-10DF31AB0CD8}" dt="2023-11-22T17:39:24.212" v="851" actId="20577"/>
          <ac:spMkLst>
            <pc:docMk/>
            <pc:sldMk cId="528764908" sldId="303"/>
            <ac:spMk id="16" creationId="{9870B171-C753-B170-3188-FB217FCE7829}"/>
          </ac:spMkLst>
        </pc:spChg>
        <pc:picChg chg="add mod">
          <ac:chgData name="BOGDAN GABRIEL VOICILA VOICILA" userId="S::bvoicila@ucm.es::c4733b4f-1c57-425a-af0b-a7ff47e758e3" providerId="AD" clId="Web-{412306C1-CF10-F366-CE70-10DF31AB0CD8}" dt="2023-11-22T17:39:07.071" v="847" actId="1076"/>
          <ac:picMkLst>
            <pc:docMk/>
            <pc:sldMk cId="528764908" sldId="303"/>
            <ac:picMk id="2" creationId="{A11F20BF-62BF-6E11-4EDD-9CAAC2BF4028}"/>
          </ac:picMkLst>
        </pc:picChg>
        <pc:picChg chg="add mod">
          <ac:chgData name="BOGDAN GABRIEL VOICILA VOICILA" userId="S::bvoicila@ucm.es::c4733b4f-1c57-425a-af0b-a7ff47e758e3" providerId="AD" clId="Web-{412306C1-CF10-F366-CE70-10DF31AB0CD8}" dt="2023-11-22T17:39:09.040" v="848" actId="1076"/>
          <ac:picMkLst>
            <pc:docMk/>
            <pc:sldMk cId="528764908" sldId="303"/>
            <ac:picMk id="11" creationId="{BF0F3840-76F0-AA54-8BAA-49E13559F72B}"/>
          </ac:picMkLst>
        </pc:picChg>
        <pc:picChg chg="del">
          <ac:chgData name="BOGDAN GABRIEL VOICILA VOICILA" userId="S::bvoicila@ucm.es::c4733b4f-1c57-425a-af0b-a7ff47e758e3" providerId="AD" clId="Web-{412306C1-CF10-F366-CE70-10DF31AB0CD8}" dt="2023-11-22T17:17:59.513" v="672"/>
          <ac:picMkLst>
            <pc:docMk/>
            <pc:sldMk cId="528764908" sldId="303"/>
            <ac:picMk id="14" creationId="{3122E51A-531A-BF05-F1A7-9C4655144453}"/>
          </ac:picMkLst>
        </pc:picChg>
        <pc:picChg chg="add mod">
          <ac:chgData name="BOGDAN GABRIEL VOICILA VOICILA" userId="S::bvoicila@ucm.es::c4733b4f-1c57-425a-af0b-a7ff47e758e3" providerId="AD" clId="Web-{412306C1-CF10-F366-CE70-10DF31AB0CD8}" dt="2023-11-22T17:39:41.494" v="856" actId="14100"/>
          <ac:picMkLst>
            <pc:docMk/>
            <pc:sldMk cId="528764908" sldId="303"/>
            <ac:picMk id="17" creationId="{50E0D12B-34BD-870F-1809-3E146A26E1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76BF9-1AD9-4ADB-8769-F01E49CFD9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CCBF6-7575-44B7-9272-3CFECC0C757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1"/>
            <a:t>Escalabilidad:</a:t>
          </a:r>
          <a:r>
            <a:rPr lang="es-ES" i="1"/>
            <a:t> El Sistema debe poder adaptarse fácilmente a amplias plantaciones.</a:t>
          </a:r>
          <a:endParaRPr lang="en-US"/>
        </a:p>
      </dgm:t>
    </dgm:pt>
    <dgm:pt modelId="{BDDA0322-58B3-456A-ACDC-3AB3A953D28E}" type="parTrans" cxnId="{12C4A3D1-2E88-4D73-A9BF-25F30298EDE1}">
      <dgm:prSet/>
      <dgm:spPr/>
      <dgm:t>
        <a:bodyPr/>
        <a:lstStyle/>
        <a:p>
          <a:endParaRPr lang="en-US"/>
        </a:p>
      </dgm:t>
    </dgm:pt>
    <dgm:pt modelId="{962A0DD1-A283-4C40-99CB-D7DBAAA59793}" type="sibTrans" cxnId="{12C4A3D1-2E88-4D73-A9BF-25F30298ED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CE060A-45E7-4AAB-A28C-46128B49D62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1"/>
            <a:t>Modularidad:</a:t>
          </a:r>
          <a:r>
            <a:rPr lang="es-ES" i="1"/>
            <a:t> El despliegue debe poder modificarse a voluntad para adaptarse a las diferentes plantaciones.</a:t>
          </a:r>
          <a:endParaRPr lang="en-US"/>
        </a:p>
      </dgm:t>
    </dgm:pt>
    <dgm:pt modelId="{BDCD7913-1566-4EBD-AB96-B564B8713670}" type="parTrans" cxnId="{7E25C9B6-DE2F-4DFE-B8BC-DDAEB9B78C07}">
      <dgm:prSet/>
      <dgm:spPr/>
      <dgm:t>
        <a:bodyPr/>
        <a:lstStyle/>
        <a:p>
          <a:endParaRPr lang="en-US"/>
        </a:p>
      </dgm:t>
    </dgm:pt>
    <dgm:pt modelId="{0E358EAA-6375-4CB7-9544-0D366F147DF1}" type="sibTrans" cxnId="{7E25C9B6-DE2F-4DFE-B8BC-DDAEB9B78C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A1578A-F91E-4028-A7D9-6E5340175E7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1"/>
            <a:t>Facilidad de modificación: </a:t>
          </a:r>
          <a:r>
            <a:rPr lang="es-ES" i="1"/>
            <a:t> El despliegue debe poder modificarse sin la necesidad de herramientas ni conocimientos especiales.</a:t>
          </a:r>
          <a:endParaRPr lang="en-US"/>
        </a:p>
      </dgm:t>
    </dgm:pt>
    <dgm:pt modelId="{EB42FEF5-52C3-4136-829E-211A65D8F9E1}" type="parTrans" cxnId="{1714DE3E-4F0C-49E6-804D-4FA50CB4447F}">
      <dgm:prSet/>
      <dgm:spPr/>
      <dgm:t>
        <a:bodyPr/>
        <a:lstStyle/>
        <a:p>
          <a:endParaRPr lang="en-US"/>
        </a:p>
      </dgm:t>
    </dgm:pt>
    <dgm:pt modelId="{1E85A1D1-6C6F-4F8A-B3CB-A81126775120}" type="sibTrans" cxnId="{1714DE3E-4F0C-49E6-804D-4FA50CB444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E14E4F-B87A-4E4F-A686-408BB79ABA7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1"/>
            <a:t>Accesibilidad:</a:t>
          </a:r>
          <a:r>
            <a:rPr lang="es-ES" i="1"/>
            <a:t> La aplicación web debe ser intuitiva y facilitar su uso sin la necesidad de conocimientos previos.</a:t>
          </a:r>
          <a:endParaRPr lang="en-US"/>
        </a:p>
      </dgm:t>
    </dgm:pt>
    <dgm:pt modelId="{99268209-60BB-4509-B5B7-35E8B7512148}" type="parTrans" cxnId="{1CDD160A-3992-4ABA-B126-A9C1FF90CB7B}">
      <dgm:prSet/>
      <dgm:spPr/>
      <dgm:t>
        <a:bodyPr/>
        <a:lstStyle/>
        <a:p>
          <a:endParaRPr lang="en-US"/>
        </a:p>
      </dgm:t>
    </dgm:pt>
    <dgm:pt modelId="{DE323543-3749-416F-8B2B-4825DE95AD51}" type="sibTrans" cxnId="{1CDD160A-3992-4ABA-B126-A9C1FF90CB7B}">
      <dgm:prSet/>
      <dgm:spPr/>
      <dgm:t>
        <a:bodyPr/>
        <a:lstStyle/>
        <a:p>
          <a:endParaRPr lang="en-US"/>
        </a:p>
      </dgm:t>
    </dgm:pt>
    <dgm:pt modelId="{46089B77-CF50-4A57-ADF0-638E2006676F}" type="pres">
      <dgm:prSet presAssocID="{E2E76BF9-1AD9-4ADB-8769-F01E49CFD926}" presName="root" presStyleCnt="0">
        <dgm:presLayoutVars>
          <dgm:dir/>
          <dgm:resizeHandles val="exact"/>
        </dgm:presLayoutVars>
      </dgm:prSet>
      <dgm:spPr/>
    </dgm:pt>
    <dgm:pt modelId="{B5333C22-2FBB-422A-87C7-C308BA1EE262}" type="pres">
      <dgm:prSet presAssocID="{E2E76BF9-1AD9-4ADB-8769-F01E49CFD926}" presName="container" presStyleCnt="0">
        <dgm:presLayoutVars>
          <dgm:dir/>
          <dgm:resizeHandles val="exact"/>
        </dgm:presLayoutVars>
      </dgm:prSet>
      <dgm:spPr/>
    </dgm:pt>
    <dgm:pt modelId="{B6E81153-F929-45E2-923C-5DE7651F4F8F}" type="pres">
      <dgm:prSet presAssocID="{E37CCBF6-7575-44B7-9272-3CFECC0C757B}" presName="compNode" presStyleCnt="0"/>
      <dgm:spPr/>
    </dgm:pt>
    <dgm:pt modelId="{CC03D1E9-47AE-4563-BB44-D06668A77D99}" type="pres">
      <dgm:prSet presAssocID="{E37CCBF6-7575-44B7-9272-3CFECC0C757B}" presName="iconBgRect" presStyleLbl="bgShp" presStyleIdx="0" presStyleCnt="4"/>
      <dgm:spPr/>
    </dgm:pt>
    <dgm:pt modelId="{6753276B-4283-4E8F-B530-0A74F0850DF9}" type="pres">
      <dgm:prSet presAssocID="{E37CCBF6-7575-44B7-9272-3CFECC0C75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0AB58775-6D51-4544-B98D-1A916E8A36AA}" type="pres">
      <dgm:prSet presAssocID="{E37CCBF6-7575-44B7-9272-3CFECC0C757B}" presName="spaceRect" presStyleCnt="0"/>
      <dgm:spPr/>
    </dgm:pt>
    <dgm:pt modelId="{17B35D21-0011-4567-BD26-8B56B8C5C84E}" type="pres">
      <dgm:prSet presAssocID="{E37CCBF6-7575-44B7-9272-3CFECC0C757B}" presName="textRect" presStyleLbl="revTx" presStyleIdx="0" presStyleCnt="4">
        <dgm:presLayoutVars>
          <dgm:chMax val="1"/>
          <dgm:chPref val="1"/>
        </dgm:presLayoutVars>
      </dgm:prSet>
      <dgm:spPr/>
    </dgm:pt>
    <dgm:pt modelId="{616966BB-8FAF-41C9-A632-FFCAA2E458B5}" type="pres">
      <dgm:prSet presAssocID="{962A0DD1-A283-4C40-99CB-D7DBAAA59793}" presName="sibTrans" presStyleLbl="sibTrans2D1" presStyleIdx="0" presStyleCnt="0"/>
      <dgm:spPr/>
    </dgm:pt>
    <dgm:pt modelId="{0DF2A6D0-FEF8-4BD4-A055-0912CF6076E0}" type="pres">
      <dgm:prSet presAssocID="{2ACE060A-45E7-4AAB-A28C-46128B49D626}" presName="compNode" presStyleCnt="0"/>
      <dgm:spPr/>
    </dgm:pt>
    <dgm:pt modelId="{29775BD4-F785-49F5-ACB2-79C09836B3BC}" type="pres">
      <dgm:prSet presAssocID="{2ACE060A-45E7-4AAB-A28C-46128B49D626}" presName="iconBgRect" presStyleLbl="bgShp" presStyleIdx="1" presStyleCnt="4"/>
      <dgm:spPr/>
    </dgm:pt>
    <dgm:pt modelId="{D0BC7619-9D6B-4C0B-B52E-F599BE661770}" type="pres">
      <dgm:prSet presAssocID="{2ACE060A-45E7-4AAB-A28C-46128B49D6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ulento"/>
        </a:ext>
      </dgm:extLst>
    </dgm:pt>
    <dgm:pt modelId="{D11E2229-E059-4D8C-86ED-8BFB7EA97947}" type="pres">
      <dgm:prSet presAssocID="{2ACE060A-45E7-4AAB-A28C-46128B49D626}" presName="spaceRect" presStyleCnt="0"/>
      <dgm:spPr/>
    </dgm:pt>
    <dgm:pt modelId="{41C64DCC-5973-408E-9574-3AF3E23F5833}" type="pres">
      <dgm:prSet presAssocID="{2ACE060A-45E7-4AAB-A28C-46128B49D626}" presName="textRect" presStyleLbl="revTx" presStyleIdx="1" presStyleCnt="4">
        <dgm:presLayoutVars>
          <dgm:chMax val="1"/>
          <dgm:chPref val="1"/>
        </dgm:presLayoutVars>
      </dgm:prSet>
      <dgm:spPr/>
    </dgm:pt>
    <dgm:pt modelId="{C315E347-46E2-4266-996F-AEF19A6774EC}" type="pres">
      <dgm:prSet presAssocID="{0E358EAA-6375-4CB7-9544-0D366F147DF1}" presName="sibTrans" presStyleLbl="sibTrans2D1" presStyleIdx="0" presStyleCnt="0"/>
      <dgm:spPr/>
    </dgm:pt>
    <dgm:pt modelId="{BD7D9479-3136-4529-BB9B-22566C36839B}" type="pres">
      <dgm:prSet presAssocID="{AFA1578A-F91E-4028-A7D9-6E5340175E77}" presName="compNode" presStyleCnt="0"/>
      <dgm:spPr/>
    </dgm:pt>
    <dgm:pt modelId="{781FA235-6F14-4099-8AD2-83A51EEEA9DF}" type="pres">
      <dgm:prSet presAssocID="{AFA1578A-F91E-4028-A7D9-6E5340175E77}" presName="iconBgRect" presStyleLbl="bgShp" presStyleIdx="2" presStyleCnt="4"/>
      <dgm:spPr/>
    </dgm:pt>
    <dgm:pt modelId="{3AD7205B-1252-456E-AD41-C914BF8A6C04}" type="pres">
      <dgm:prSet presAssocID="{AFA1578A-F91E-4028-A7D9-6E5340175E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B29DEE3-8C24-441A-AB61-91425B7D2393}" type="pres">
      <dgm:prSet presAssocID="{AFA1578A-F91E-4028-A7D9-6E5340175E77}" presName="spaceRect" presStyleCnt="0"/>
      <dgm:spPr/>
    </dgm:pt>
    <dgm:pt modelId="{35D78E8F-76B9-49AB-9C90-BFB3E8C7A7CA}" type="pres">
      <dgm:prSet presAssocID="{AFA1578A-F91E-4028-A7D9-6E5340175E77}" presName="textRect" presStyleLbl="revTx" presStyleIdx="2" presStyleCnt="4">
        <dgm:presLayoutVars>
          <dgm:chMax val="1"/>
          <dgm:chPref val="1"/>
        </dgm:presLayoutVars>
      </dgm:prSet>
      <dgm:spPr/>
    </dgm:pt>
    <dgm:pt modelId="{76004D2B-D5E4-4138-94FE-F1D0D550C974}" type="pres">
      <dgm:prSet presAssocID="{1E85A1D1-6C6F-4F8A-B3CB-A81126775120}" presName="sibTrans" presStyleLbl="sibTrans2D1" presStyleIdx="0" presStyleCnt="0"/>
      <dgm:spPr/>
    </dgm:pt>
    <dgm:pt modelId="{C422D7A8-ED0C-4595-BEAD-8EBFBF1B67CE}" type="pres">
      <dgm:prSet presAssocID="{C0E14E4F-B87A-4E4F-A686-408BB79ABA77}" presName="compNode" presStyleCnt="0"/>
      <dgm:spPr/>
    </dgm:pt>
    <dgm:pt modelId="{D0285F18-A710-4F47-B848-FCC62F5E8AFA}" type="pres">
      <dgm:prSet presAssocID="{C0E14E4F-B87A-4E4F-A686-408BB79ABA77}" presName="iconBgRect" presStyleLbl="bgShp" presStyleIdx="3" presStyleCnt="4"/>
      <dgm:spPr/>
    </dgm:pt>
    <dgm:pt modelId="{C4FED48D-04A6-4262-8C2C-90A54EF83AE8}" type="pres">
      <dgm:prSet presAssocID="{C0E14E4F-B87A-4E4F-A686-408BB79ABA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DFD1BC1-B778-48E4-8165-7FDCB61D56E3}" type="pres">
      <dgm:prSet presAssocID="{C0E14E4F-B87A-4E4F-A686-408BB79ABA77}" presName="spaceRect" presStyleCnt="0"/>
      <dgm:spPr/>
    </dgm:pt>
    <dgm:pt modelId="{970ADD6C-5128-49FC-A482-635FA2870F4D}" type="pres">
      <dgm:prSet presAssocID="{C0E14E4F-B87A-4E4F-A686-408BB79ABA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6BBF06-835B-42E8-84BB-4CB2566D5A4C}" type="presOf" srcId="{962A0DD1-A283-4C40-99CB-D7DBAAA59793}" destId="{616966BB-8FAF-41C9-A632-FFCAA2E458B5}" srcOrd="0" destOrd="0" presId="urn:microsoft.com/office/officeart/2018/2/layout/IconCircleList"/>
    <dgm:cxn modelId="{1CDD160A-3992-4ABA-B126-A9C1FF90CB7B}" srcId="{E2E76BF9-1AD9-4ADB-8769-F01E49CFD926}" destId="{C0E14E4F-B87A-4E4F-A686-408BB79ABA77}" srcOrd="3" destOrd="0" parTransId="{99268209-60BB-4509-B5B7-35E8B7512148}" sibTransId="{DE323543-3749-416F-8B2B-4825DE95AD51}"/>
    <dgm:cxn modelId="{A3A16C19-0755-473E-A3FF-3215AE195E45}" type="presOf" srcId="{C0E14E4F-B87A-4E4F-A686-408BB79ABA77}" destId="{970ADD6C-5128-49FC-A482-635FA2870F4D}" srcOrd="0" destOrd="0" presId="urn:microsoft.com/office/officeart/2018/2/layout/IconCircleList"/>
    <dgm:cxn modelId="{715D1420-6883-4F17-AD62-8957E6714322}" type="presOf" srcId="{E37CCBF6-7575-44B7-9272-3CFECC0C757B}" destId="{17B35D21-0011-4567-BD26-8B56B8C5C84E}" srcOrd="0" destOrd="0" presId="urn:microsoft.com/office/officeart/2018/2/layout/IconCircleList"/>
    <dgm:cxn modelId="{68E55636-89B7-4B69-9ABE-D4A2C5297734}" type="presOf" srcId="{E2E76BF9-1AD9-4ADB-8769-F01E49CFD926}" destId="{46089B77-CF50-4A57-ADF0-638E2006676F}" srcOrd="0" destOrd="0" presId="urn:microsoft.com/office/officeart/2018/2/layout/IconCircleList"/>
    <dgm:cxn modelId="{1714DE3E-4F0C-49E6-804D-4FA50CB4447F}" srcId="{E2E76BF9-1AD9-4ADB-8769-F01E49CFD926}" destId="{AFA1578A-F91E-4028-A7D9-6E5340175E77}" srcOrd="2" destOrd="0" parTransId="{EB42FEF5-52C3-4136-829E-211A65D8F9E1}" sibTransId="{1E85A1D1-6C6F-4F8A-B3CB-A81126775120}"/>
    <dgm:cxn modelId="{049E2F7F-1707-4F96-A9CF-CD4151EDCF44}" type="presOf" srcId="{2ACE060A-45E7-4AAB-A28C-46128B49D626}" destId="{41C64DCC-5973-408E-9574-3AF3E23F5833}" srcOrd="0" destOrd="0" presId="urn:microsoft.com/office/officeart/2018/2/layout/IconCircleList"/>
    <dgm:cxn modelId="{72ADE3AB-0FCE-4127-A31F-A4D57F1CB52C}" type="presOf" srcId="{AFA1578A-F91E-4028-A7D9-6E5340175E77}" destId="{35D78E8F-76B9-49AB-9C90-BFB3E8C7A7CA}" srcOrd="0" destOrd="0" presId="urn:microsoft.com/office/officeart/2018/2/layout/IconCircleList"/>
    <dgm:cxn modelId="{7E25C9B6-DE2F-4DFE-B8BC-DDAEB9B78C07}" srcId="{E2E76BF9-1AD9-4ADB-8769-F01E49CFD926}" destId="{2ACE060A-45E7-4AAB-A28C-46128B49D626}" srcOrd="1" destOrd="0" parTransId="{BDCD7913-1566-4EBD-AB96-B564B8713670}" sibTransId="{0E358EAA-6375-4CB7-9544-0D366F147DF1}"/>
    <dgm:cxn modelId="{12C4A3D1-2E88-4D73-A9BF-25F30298EDE1}" srcId="{E2E76BF9-1AD9-4ADB-8769-F01E49CFD926}" destId="{E37CCBF6-7575-44B7-9272-3CFECC0C757B}" srcOrd="0" destOrd="0" parTransId="{BDDA0322-58B3-456A-ACDC-3AB3A953D28E}" sibTransId="{962A0DD1-A283-4C40-99CB-D7DBAAA59793}"/>
    <dgm:cxn modelId="{D68950D6-2F15-4F2F-8101-61088909BFAD}" type="presOf" srcId="{1E85A1D1-6C6F-4F8A-B3CB-A81126775120}" destId="{76004D2B-D5E4-4138-94FE-F1D0D550C974}" srcOrd="0" destOrd="0" presId="urn:microsoft.com/office/officeart/2018/2/layout/IconCircleList"/>
    <dgm:cxn modelId="{A68206FC-3FEC-49CC-AE6D-4CBB289D0EC2}" type="presOf" srcId="{0E358EAA-6375-4CB7-9544-0D366F147DF1}" destId="{C315E347-46E2-4266-996F-AEF19A6774EC}" srcOrd="0" destOrd="0" presId="urn:microsoft.com/office/officeart/2018/2/layout/IconCircleList"/>
    <dgm:cxn modelId="{E30D9312-52A0-4E0A-8D9E-5B8A6B8D3AFD}" type="presParOf" srcId="{46089B77-CF50-4A57-ADF0-638E2006676F}" destId="{B5333C22-2FBB-422A-87C7-C308BA1EE262}" srcOrd="0" destOrd="0" presId="urn:microsoft.com/office/officeart/2018/2/layout/IconCircleList"/>
    <dgm:cxn modelId="{0E32AA62-04BF-475B-9AF2-3C935A3E20DD}" type="presParOf" srcId="{B5333C22-2FBB-422A-87C7-C308BA1EE262}" destId="{B6E81153-F929-45E2-923C-5DE7651F4F8F}" srcOrd="0" destOrd="0" presId="urn:microsoft.com/office/officeart/2018/2/layout/IconCircleList"/>
    <dgm:cxn modelId="{5DA5F0D4-6266-47A9-A142-ED46F319865E}" type="presParOf" srcId="{B6E81153-F929-45E2-923C-5DE7651F4F8F}" destId="{CC03D1E9-47AE-4563-BB44-D06668A77D99}" srcOrd="0" destOrd="0" presId="urn:microsoft.com/office/officeart/2018/2/layout/IconCircleList"/>
    <dgm:cxn modelId="{29767AE4-1CEF-4CB4-B341-D3BE7EB196B4}" type="presParOf" srcId="{B6E81153-F929-45E2-923C-5DE7651F4F8F}" destId="{6753276B-4283-4E8F-B530-0A74F0850DF9}" srcOrd="1" destOrd="0" presId="urn:microsoft.com/office/officeart/2018/2/layout/IconCircleList"/>
    <dgm:cxn modelId="{47F33F25-FBA1-4C19-B37E-92196F867D86}" type="presParOf" srcId="{B6E81153-F929-45E2-923C-5DE7651F4F8F}" destId="{0AB58775-6D51-4544-B98D-1A916E8A36AA}" srcOrd="2" destOrd="0" presId="urn:microsoft.com/office/officeart/2018/2/layout/IconCircleList"/>
    <dgm:cxn modelId="{5E324993-A24A-417F-A0C8-BCFC4A43BEA2}" type="presParOf" srcId="{B6E81153-F929-45E2-923C-5DE7651F4F8F}" destId="{17B35D21-0011-4567-BD26-8B56B8C5C84E}" srcOrd="3" destOrd="0" presId="urn:microsoft.com/office/officeart/2018/2/layout/IconCircleList"/>
    <dgm:cxn modelId="{9E7A97FA-B810-4C15-AAE5-D5E77E47F425}" type="presParOf" srcId="{B5333C22-2FBB-422A-87C7-C308BA1EE262}" destId="{616966BB-8FAF-41C9-A632-FFCAA2E458B5}" srcOrd="1" destOrd="0" presId="urn:microsoft.com/office/officeart/2018/2/layout/IconCircleList"/>
    <dgm:cxn modelId="{97488F07-F9EA-477E-91E9-C6FC41CFCD26}" type="presParOf" srcId="{B5333C22-2FBB-422A-87C7-C308BA1EE262}" destId="{0DF2A6D0-FEF8-4BD4-A055-0912CF6076E0}" srcOrd="2" destOrd="0" presId="urn:microsoft.com/office/officeart/2018/2/layout/IconCircleList"/>
    <dgm:cxn modelId="{74426F09-7BCF-42AE-903E-666A353ED325}" type="presParOf" srcId="{0DF2A6D0-FEF8-4BD4-A055-0912CF6076E0}" destId="{29775BD4-F785-49F5-ACB2-79C09836B3BC}" srcOrd="0" destOrd="0" presId="urn:microsoft.com/office/officeart/2018/2/layout/IconCircleList"/>
    <dgm:cxn modelId="{A94DA334-5F80-4A92-AF12-40D71DA07391}" type="presParOf" srcId="{0DF2A6D0-FEF8-4BD4-A055-0912CF6076E0}" destId="{D0BC7619-9D6B-4C0B-B52E-F599BE661770}" srcOrd="1" destOrd="0" presId="urn:microsoft.com/office/officeart/2018/2/layout/IconCircleList"/>
    <dgm:cxn modelId="{479527CE-F582-4DB6-A2C1-7C1B35CBC430}" type="presParOf" srcId="{0DF2A6D0-FEF8-4BD4-A055-0912CF6076E0}" destId="{D11E2229-E059-4D8C-86ED-8BFB7EA97947}" srcOrd="2" destOrd="0" presId="urn:microsoft.com/office/officeart/2018/2/layout/IconCircleList"/>
    <dgm:cxn modelId="{268EE433-2EB2-45EF-81F1-CC292B664C0B}" type="presParOf" srcId="{0DF2A6D0-FEF8-4BD4-A055-0912CF6076E0}" destId="{41C64DCC-5973-408E-9574-3AF3E23F5833}" srcOrd="3" destOrd="0" presId="urn:microsoft.com/office/officeart/2018/2/layout/IconCircleList"/>
    <dgm:cxn modelId="{B23448D6-9DEE-4989-BA15-6DB95372FB12}" type="presParOf" srcId="{B5333C22-2FBB-422A-87C7-C308BA1EE262}" destId="{C315E347-46E2-4266-996F-AEF19A6774EC}" srcOrd="3" destOrd="0" presId="urn:microsoft.com/office/officeart/2018/2/layout/IconCircleList"/>
    <dgm:cxn modelId="{5CAC7D8B-2E2A-4EA0-A16D-8523BEABBAC7}" type="presParOf" srcId="{B5333C22-2FBB-422A-87C7-C308BA1EE262}" destId="{BD7D9479-3136-4529-BB9B-22566C36839B}" srcOrd="4" destOrd="0" presId="urn:microsoft.com/office/officeart/2018/2/layout/IconCircleList"/>
    <dgm:cxn modelId="{352BB4F9-EC6E-461A-A05E-CBD35B471DCE}" type="presParOf" srcId="{BD7D9479-3136-4529-BB9B-22566C36839B}" destId="{781FA235-6F14-4099-8AD2-83A51EEEA9DF}" srcOrd="0" destOrd="0" presId="urn:microsoft.com/office/officeart/2018/2/layout/IconCircleList"/>
    <dgm:cxn modelId="{3051DCC4-7659-4989-9A3E-950AA8743700}" type="presParOf" srcId="{BD7D9479-3136-4529-BB9B-22566C36839B}" destId="{3AD7205B-1252-456E-AD41-C914BF8A6C04}" srcOrd="1" destOrd="0" presId="urn:microsoft.com/office/officeart/2018/2/layout/IconCircleList"/>
    <dgm:cxn modelId="{78210B7F-0BEB-4320-B378-82F3BCCC6207}" type="presParOf" srcId="{BD7D9479-3136-4529-BB9B-22566C36839B}" destId="{8B29DEE3-8C24-441A-AB61-91425B7D2393}" srcOrd="2" destOrd="0" presId="urn:microsoft.com/office/officeart/2018/2/layout/IconCircleList"/>
    <dgm:cxn modelId="{450C06EA-2B29-4258-9698-AD916E847BDF}" type="presParOf" srcId="{BD7D9479-3136-4529-BB9B-22566C36839B}" destId="{35D78E8F-76B9-49AB-9C90-BFB3E8C7A7CA}" srcOrd="3" destOrd="0" presId="urn:microsoft.com/office/officeart/2018/2/layout/IconCircleList"/>
    <dgm:cxn modelId="{A27EB568-1F8F-4085-AB3E-6D1A23160C88}" type="presParOf" srcId="{B5333C22-2FBB-422A-87C7-C308BA1EE262}" destId="{76004D2B-D5E4-4138-94FE-F1D0D550C974}" srcOrd="5" destOrd="0" presId="urn:microsoft.com/office/officeart/2018/2/layout/IconCircleList"/>
    <dgm:cxn modelId="{6942636A-0308-498E-BD2B-5746F261EDC6}" type="presParOf" srcId="{B5333C22-2FBB-422A-87C7-C308BA1EE262}" destId="{C422D7A8-ED0C-4595-BEAD-8EBFBF1B67CE}" srcOrd="6" destOrd="0" presId="urn:microsoft.com/office/officeart/2018/2/layout/IconCircleList"/>
    <dgm:cxn modelId="{77DCCF9E-5745-4B24-A2D4-835A4A4EA9FE}" type="presParOf" srcId="{C422D7A8-ED0C-4595-BEAD-8EBFBF1B67CE}" destId="{D0285F18-A710-4F47-B848-FCC62F5E8AFA}" srcOrd="0" destOrd="0" presId="urn:microsoft.com/office/officeart/2018/2/layout/IconCircleList"/>
    <dgm:cxn modelId="{DDB64C94-CF33-430F-BEE6-166EF58D79CD}" type="presParOf" srcId="{C422D7A8-ED0C-4595-BEAD-8EBFBF1B67CE}" destId="{C4FED48D-04A6-4262-8C2C-90A54EF83AE8}" srcOrd="1" destOrd="0" presId="urn:microsoft.com/office/officeart/2018/2/layout/IconCircleList"/>
    <dgm:cxn modelId="{33CB7FCD-6FBC-4E08-87C7-FD47185AC3BA}" type="presParOf" srcId="{C422D7A8-ED0C-4595-BEAD-8EBFBF1B67CE}" destId="{5DFD1BC1-B778-48E4-8165-7FDCB61D56E3}" srcOrd="2" destOrd="0" presId="urn:microsoft.com/office/officeart/2018/2/layout/IconCircleList"/>
    <dgm:cxn modelId="{6FACF121-142B-414F-B9CE-71263EABC330}" type="presParOf" srcId="{C422D7A8-ED0C-4595-BEAD-8EBFBF1B67CE}" destId="{970ADD6C-5128-49FC-A482-635FA2870F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1B8AD-7D36-415B-84BC-C6F24F3EF6C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8687C-838E-4193-8DE1-E989E03B1520}">
      <dgm:prSet/>
      <dgm:spPr/>
      <dgm:t>
        <a:bodyPr/>
        <a:lstStyle/>
        <a:p>
          <a:r>
            <a:rPr lang="es-ES" b="1" i="1"/>
            <a:t>Aplicación web</a:t>
          </a:r>
          <a:endParaRPr lang="en-US"/>
        </a:p>
      </dgm:t>
    </dgm:pt>
    <dgm:pt modelId="{ACB1AFCC-A009-4BF7-AFB9-9FE0A480118E}" type="parTrans" cxnId="{72FEB1FA-BE20-4D8E-8166-48A4622483C2}">
      <dgm:prSet/>
      <dgm:spPr/>
      <dgm:t>
        <a:bodyPr/>
        <a:lstStyle/>
        <a:p>
          <a:endParaRPr lang="en-US"/>
        </a:p>
      </dgm:t>
    </dgm:pt>
    <dgm:pt modelId="{E9A31350-715A-4276-9870-39F93EE8C3A8}" type="sibTrans" cxnId="{72FEB1FA-BE20-4D8E-8166-48A4622483C2}">
      <dgm:prSet/>
      <dgm:spPr/>
      <dgm:t>
        <a:bodyPr/>
        <a:lstStyle/>
        <a:p>
          <a:endParaRPr lang="en-US"/>
        </a:p>
      </dgm:t>
    </dgm:pt>
    <dgm:pt modelId="{5251987F-2808-4688-A8F6-987DBBA6F24D}">
      <dgm:prSet/>
      <dgm:spPr/>
      <dgm:t>
        <a:bodyPr/>
        <a:lstStyle/>
        <a:p>
          <a:r>
            <a:rPr lang="es-ES" i="1"/>
            <a:t>Visualizar el esquema del despliegue e información en tiempo real.</a:t>
          </a:r>
          <a:endParaRPr lang="en-US"/>
        </a:p>
      </dgm:t>
    </dgm:pt>
    <dgm:pt modelId="{2C6E4955-C0B7-4864-93BE-C17237B5AA89}" type="parTrans" cxnId="{7565718F-659F-4685-AFC8-542C290DFBC0}">
      <dgm:prSet/>
      <dgm:spPr/>
      <dgm:t>
        <a:bodyPr/>
        <a:lstStyle/>
        <a:p>
          <a:endParaRPr lang="en-US"/>
        </a:p>
      </dgm:t>
    </dgm:pt>
    <dgm:pt modelId="{1DC6F7D1-36DF-41F5-83E4-E63FBE14B70A}" type="sibTrans" cxnId="{7565718F-659F-4685-AFC8-542C290DFBC0}">
      <dgm:prSet/>
      <dgm:spPr/>
      <dgm:t>
        <a:bodyPr/>
        <a:lstStyle/>
        <a:p>
          <a:endParaRPr lang="en-US"/>
        </a:p>
      </dgm:t>
    </dgm:pt>
    <dgm:pt modelId="{CA393377-E3E2-4FA2-A639-AE1D16423C19}">
      <dgm:prSet/>
      <dgm:spPr/>
      <dgm:t>
        <a:bodyPr/>
        <a:lstStyle/>
        <a:p>
          <a:r>
            <a:rPr lang="es-ES" i="1"/>
            <a:t>Modificar el esquema del despliegue y su configuración.</a:t>
          </a:r>
          <a:endParaRPr lang="en-US"/>
        </a:p>
      </dgm:t>
    </dgm:pt>
    <dgm:pt modelId="{756BABE5-FE74-4078-8E84-7AEBCC45C81E}" type="parTrans" cxnId="{9197D6A6-308B-4D62-AF36-548E54A2F109}">
      <dgm:prSet/>
      <dgm:spPr/>
      <dgm:t>
        <a:bodyPr/>
        <a:lstStyle/>
        <a:p>
          <a:endParaRPr lang="en-US"/>
        </a:p>
      </dgm:t>
    </dgm:pt>
    <dgm:pt modelId="{F4F59268-A227-4759-8F85-D24428FFAD0B}" type="sibTrans" cxnId="{9197D6A6-308B-4D62-AF36-548E54A2F109}">
      <dgm:prSet/>
      <dgm:spPr/>
      <dgm:t>
        <a:bodyPr/>
        <a:lstStyle/>
        <a:p>
          <a:endParaRPr lang="en-US"/>
        </a:p>
      </dgm:t>
    </dgm:pt>
    <dgm:pt modelId="{C56BB0B8-9B4E-4149-BE46-F3116D1EEEEF}">
      <dgm:prSet/>
      <dgm:spPr/>
      <dgm:t>
        <a:bodyPr/>
        <a:lstStyle/>
        <a:p>
          <a:r>
            <a:rPr lang="es-ES" i="1"/>
            <a:t>Ver el histórico de datos.</a:t>
          </a:r>
          <a:endParaRPr lang="en-US"/>
        </a:p>
      </dgm:t>
    </dgm:pt>
    <dgm:pt modelId="{C6C964A4-DB59-4693-B2FF-13E9A0951C35}" type="parTrans" cxnId="{286A28EB-1EF6-40B5-8246-851DA90BBF15}">
      <dgm:prSet/>
      <dgm:spPr/>
      <dgm:t>
        <a:bodyPr/>
        <a:lstStyle/>
        <a:p>
          <a:endParaRPr lang="en-US"/>
        </a:p>
      </dgm:t>
    </dgm:pt>
    <dgm:pt modelId="{228F03BB-51DA-4DED-8357-AD531A5A0DC3}" type="sibTrans" cxnId="{286A28EB-1EF6-40B5-8246-851DA90BBF15}">
      <dgm:prSet/>
      <dgm:spPr/>
      <dgm:t>
        <a:bodyPr/>
        <a:lstStyle/>
        <a:p>
          <a:endParaRPr lang="en-US"/>
        </a:p>
      </dgm:t>
    </dgm:pt>
    <dgm:pt modelId="{98435A66-3211-451E-8150-7B3FF1DCEAD6}">
      <dgm:prSet/>
      <dgm:spPr/>
      <dgm:t>
        <a:bodyPr/>
        <a:lstStyle/>
        <a:p>
          <a:r>
            <a:rPr lang="es-ES" i="1"/>
            <a:t>Vincular los diferentes nodos del despliegue.</a:t>
          </a:r>
          <a:endParaRPr lang="en-US"/>
        </a:p>
      </dgm:t>
    </dgm:pt>
    <dgm:pt modelId="{DD714A16-F93A-4037-954A-8D837CB7534E}" type="parTrans" cxnId="{8FD3092A-CBCF-4ABD-9BE1-D4DAACB9212C}">
      <dgm:prSet/>
      <dgm:spPr/>
      <dgm:t>
        <a:bodyPr/>
        <a:lstStyle/>
        <a:p>
          <a:endParaRPr lang="en-US"/>
        </a:p>
      </dgm:t>
    </dgm:pt>
    <dgm:pt modelId="{187F7115-54E4-4229-8E74-BAADF17B6595}" type="sibTrans" cxnId="{8FD3092A-CBCF-4ABD-9BE1-D4DAACB9212C}">
      <dgm:prSet/>
      <dgm:spPr/>
      <dgm:t>
        <a:bodyPr/>
        <a:lstStyle/>
        <a:p>
          <a:endParaRPr lang="en-US"/>
        </a:p>
      </dgm:t>
    </dgm:pt>
    <dgm:pt modelId="{D00F4255-4F66-4EE1-A34D-241E55A0FDB0}">
      <dgm:prSet/>
      <dgm:spPr/>
      <dgm:t>
        <a:bodyPr/>
        <a:lstStyle/>
        <a:p>
          <a:r>
            <a:rPr lang="es-ES" i="1"/>
            <a:t>Realizar el provisionamiento WIFI al sistema.</a:t>
          </a:r>
          <a:endParaRPr lang="en-US"/>
        </a:p>
      </dgm:t>
    </dgm:pt>
    <dgm:pt modelId="{CB7DC0DF-D2E4-4BDA-9DDA-ABC8B0CF2716}" type="parTrans" cxnId="{F81F5D88-9163-4436-8966-DE4C89D448F0}">
      <dgm:prSet/>
      <dgm:spPr/>
      <dgm:t>
        <a:bodyPr/>
        <a:lstStyle/>
        <a:p>
          <a:endParaRPr lang="en-US"/>
        </a:p>
      </dgm:t>
    </dgm:pt>
    <dgm:pt modelId="{9B2D541F-6165-41B0-9577-04CEAB2E9CC5}" type="sibTrans" cxnId="{F81F5D88-9163-4436-8966-DE4C89D448F0}">
      <dgm:prSet/>
      <dgm:spPr/>
      <dgm:t>
        <a:bodyPr/>
        <a:lstStyle/>
        <a:p>
          <a:endParaRPr lang="en-US"/>
        </a:p>
      </dgm:t>
    </dgm:pt>
    <dgm:pt modelId="{15217A43-0383-482D-B1DB-BD299E9CE685}">
      <dgm:prSet/>
      <dgm:spPr/>
      <dgm:t>
        <a:bodyPr/>
        <a:lstStyle/>
        <a:p>
          <a:r>
            <a:rPr lang="es-ES" b="1" i="1"/>
            <a:t>Pantalla táctil LCD del nodo principal</a:t>
          </a:r>
          <a:endParaRPr lang="en-US"/>
        </a:p>
      </dgm:t>
    </dgm:pt>
    <dgm:pt modelId="{5FFF2756-C02E-4A84-B5BD-AA441A55F946}" type="parTrans" cxnId="{96EBF656-46DA-44D1-998F-53FB649228AE}">
      <dgm:prSet/>
      <dgm:spPr/>
      <dgm:t>
        <a:bodyPr/>
        <a:lstStyle/>
        <a:p>
          <a:endParaRPr lang="en-US"/>
        </a:p>
      </dgm:t>
    </dgm:pt>
    <dgm:pt modelId="{DA2BEA20-303A-4DC4-8852-2E98EBBDDAD4}" type="sibTrans" cxnId="{96EBF656-46DA-44D1-998F-53FB649228AE}">
      <dgm:prSet/>
      <dgm:spPr/>
      <dgm:t>
        <a:bodyPr/>
        <a:lstStyle/>
        <a:p>
          <a:endParaRPr lang="en-US"/>
        </a:p>
      </dgm:t>
    </dgm:pt>
    <dgm:pt modelId="{EDC8B579-D4FE-4813-A27D-BBCCDDF43731}">
      <dgm:prSet/>
      <dgm:spPr/>
      <dgm:t>
        <a:bodyPr/>
        <a:lstStyle/>
        <a:p>
          <a:r>
            <a:rPr lang="es-ES" i="1"/>
            <a:t>información básica sobre el sistema.</a:t>
          </a:r>
          <a:endParaRPr lang="en-US"/>
        </a:p>
      </dgm:t>
    </dgm:pt>
    <dgm:pt modelId="{636DC7AD-FBB8-4C76-9FDB-44DAB322CF45}" type="parTrans" cxnId="{3E907B7E-5E5F-45EE-9BE9-ECB3CD825215}">
      <dgm:prSet/>
      <dgm:spPr/>
      <dgm:t>
        <a:bodyPr/>
        <a:lstStyle/>
        <a:p>
          <a:endParaRPr lang="en-US"/>
        </a:p>
      </dgm:t>
    </dgm:pt>
    <dgm:pt modelId="{8EB6DDA0-200A-47BA-AFBA-CD8C99436BDD}" type="sibTrans" cxnId="{3E907B7E-5E5F-45EE-9BE9-ECB3CD825215}">
      <dgm:prSet/>
      <dgm:spPr/>
      <dgm:t>
        <a:bodyPr/>
        <a:lstStyle/>
        <a:p>
          <a:endParaRPr lang="en-US"/>
        </a:p>
      </dgm:t>
    </dgm:pt>
    <dgm:pt modelId="{33CE3CB2-ECAB-46F1-9866-25E71C0CE763}">
      <dgm:prSet/>
      <dgm:spPr/>
      <dgm:t>
        <a:bodyPr/>
        <a:lstStyle/>
        <a:p>
          <a:r>
            <a:rPr lang="es-ES" i="1"/>
            <a:t>Acciones básicas como: </a:t>
          </a:r>
          <a:endParaRPr lang="en-US"/>
        </a:p>
      </dgm:t>
    </dgm:pt>
    <dgm:pt modelId="{7C867AFA-BAFF-43C1-84B7-446882C72793}" type="parTrans" cxnId="{7BA3049C-E6D7-49C6-BBDD-6A36FB04E181}">
      <dgm:prSet/>
      <dgm:spPr/>
      <dgm:t>
        <a:bodyPr/>
        <a:lstStyle/>
        <a:p>
          <a:endParaRPr lang="en-US"/>
        </a:p>
      </dgm:t>
    </dgm:pt>
    <dgm:pt modelId="{E5DF5630-FC7E-4605-905F-879B5B77C2F9}" type="sibTrans" cxnId="{7BA3049C-E6D7-49C6-BBDD-6A36FB04E181}">
      <dgm:prSet/>
      <dgm:spPr/>
      <dgm:t>
        <a:bodyPr/>
        <a:lstStyle/>
        <a:p>
          <a:endParaRPr lang="en-US"/>
        </a:p>
      </dgm:t>
    </dgm:pt>
    <dgm:pt modelId="{A19589A7-F58E-4402-9562-A2BF5DF963B4}">
      <dgm:prSet/>
      <dgm:spPr/>
      <dgm:t>
        <a:bodyPr/>
        <a:lstStyle/>
        <a:p>
          <a:r>
            <a:rPr lang="es-ES" i="1"/>
            <a:t>Visualizar el despliegue.</a:t>
          </a:r>
          <a:endParaRPr lang="en-US"/>
        </a:p>
      </dgm:t>
    </dgm:pt>
    <dgm:pt modelId="{A787628A-35E3-441F-95C7-6EFBA2BC895C}" type="parTrans" cxnId="{39B73A8A-E78A-4A91-9875-E50580904CD1}">
      <dgm:prSet/>
      <dgm:spPr/>
      <dgm:t>
        <a:bodyPr/>
        <a:lstStyle/>
        <a:p>
          <a:endParaRPr lang="en-US"/>
        </a:p>
      </dgm:t>
    </dgm:pt>
    <dgm:pt modelId="{63C69BF5-7C1B-43E6-A920-C7ABA7E39F77}" type="sibTrans" cxnId="{39B73A8A-E78A-4A91-9875-E50580904CD1}">
      <dgm:prSet/>
      <dgm:spPr/>
      <dgm:t>
        <a:bodyPr/>
        <a:lstStyle/>
        <a:p>
          <a:endParaRPr lang="en-US"/>
        </a:p>
      </dgm:t>
    </dgm:pt>
    <dgm:pt modelId="{8A6EBFCE-4033-4D71-9F4B-D7C77BB73AEF}">
      <dgm:prSet/>
      <dgm:spPr/>
      <dgm:t>
        <a:bodyPr/>
        <a:lstStyle/>
        <a:p>
          <a:r>
            <a:rPr lang="es-ES" i="1"/>
            <a:t>Cerrar o abrir válvulas.</a:t>
          </a:r>
          <a:endParaRPr lang="en-US"/>
        </a:p>
      </dgm:t>
    </dgm:pt>
    <dgm:pt modelId="{883A2581-BE80-434A-AF38-637B31C4474B}" type="parTrans" cxnId="{BAAF27B8-17DA-4960-A2A5-8DAF37B76A73}">
      <dgm:prSet/>
      <dgm:spPr/>
      <dgm:t>
        <a:bodyPr/>
        <a:lstStyle/>
        <a:p>
          <a:endParaRPr lang="en-US"/>
        </a:p>
      </dgm:t>
    </dgm:pt>
    <dgm:pt modelId="{F6FFDAF3-2811-4DAD-BDB7-AC46DBA2FEE2}" type="sibTrans" cxnId="{BAAF27B8-17DA-4960-A2A5-8DAF37B76A73}">
      <dgm:prSet/>
      <dgm:spPr/>
      <dgm:t>
        <a:bodyPr/>
        <a:lstStyle/>
        <a:p>
          <a:endParaRPr lang="en-US"/>
        </a:p>
      </dgm:t>
    </dgm:pt>
    <dgm:pt modelId="{54356467-AC7E-493E-A2C7-4A8DDC41171B}" type="pres">
      <dgm:prSet presAssocID="{3E91B8AD-7D36-415B-84BC-C6F24F3EF6C2}" presName="linearFlow" presStyleCnt="0">
        <dgm:presLayoutVars>
          <dgm:dir/>
          <dgm:animLvl val="lvl"/>
          <dgm:resizeHandles val="exact"/>
        </dgm:presLayoutVars>
      </dgm:prSet>
      <dgm:spPr/>
    </dgm:pt>
    <dgm:pt modelId="{265E18D7-43C2-484F-946D-BC3D442F0295}" type="pres">
      <dgm:prSet presAssocID="{F828687C-838E-4193-8DE1-E989E03B1520}" presName="composite" presStyleCnt="0"/>
      <dgm:spPr/>
    </dgm:pt>
    <dgm:pt modelId="{CDCAEDC1-E2DC-40DC-A424-7A3C278877A9}" type="pres">
      <dgm:prSet presAssocID="{F828687C-838E-4193-8DE1-E989E03B1520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3F34265-B9BF-4CD7-AE81-6EF29A6FB6B5}" type="pres">
      <dgm:prSet presAssocID="{F828687C-838E-4193-8DE1-E989E03B1520}" presName="descendantText" presStyleLbl="alignAcc1" presStyleIdx="0" presStyleCnt="2">
        <dgm:presLayoutVars>
          <dgm:bulletEnabled val="1"/>
        </dgm:presLayoutVars>
      </dgm:prSet>
      <dgm:spPr/>
    </dgm:pt>
    <dgm:pt modelId="{762B5F70-2440-49C8-AFE4-4A5F35D1B865}" type="pres">
      <dgm:prSet presAssocID="{E9A31350-715A-4276-9870-39F93EE8C3A8}" presName="sp" presStyleCnt="0"/>
      <dgm:spPr/>
    </dgm:pt>
    <dgm:pt modelId="{571199CD-7138-4DC4-BD45-380CE5416BF9}" type="pres">
      <dgm:prSet presAssocID="{15217A43-0383-482D-B1DB-BD299E9CE685}" presName="composite" presStyleCnt="0"/>
      <dgm:spPr/>
    </dgm:pt>
    <dgm:pt modelId="{646BE11A-DE51-4C36-9729-1639ACCC52F6}" type="pres">
      <dgm:prSet presAssocID="{15217A43-0383-482D-B1DB-BD299E9CE68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CDEBE947-F24E-490F-AA1F-9AAE15799557}" type="pres">
      <dgm:prSet presAssocID="{15217A43-0383-482D-B1DB-BD299E9CE68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5E364929-AA49-4D03-9413-B119C92AB6E7}" type="presOf" srcId="{A19589A7-F58E-4402-9562-A2BF5DF963B4}" destId="{CDEBE947-F24E-490F-AA1F-9AAE15799557}" srcOrd="0" destOrd="2" presId="urn:microsoft.com/office/officeart/2005/8/layout/chevron2"/>
    <dgm:cxn modelId="{8FD3092A-CBCF-4ABD-9BE1-D4DAACB9212C}" srcId="{F828687C-838E-4193-8DE1-E989E03B1520}" destId="{98435A66-3211-451E-8150-7B3FF1DCEAD6}" srcOrd="3" destOrd="0" parTransId="{DD714A16-F93A-4037-954A-8D837CB7534E}" sibTransId="{187F7115-54E4-4229-8E74-BAADF17B6595}"/>
    <dgm:cxn modelId="{6C88FE3B-BF13-4EE5-A623-D644A6D635D7}" type="presOf" srcId="{CA393377-E3E2-4FA2-A639-AE1D16423C19}" destId="{93F34265-B9BF-4CD7-AE81-6EF29A6FB6B5}" srcOrd="0" destOrd="1" presId="urn:microsoft.com/office/officeart/2005/8/layout/chevron2"/>
    <dgm:cxn modelId="{170D915E-002E-44F9-841B-6D118D30DB88}" type="presOf" srcId="{3E91B8AD-7D36-415B-84BC-C6F24F3EF6C2}" destId="{54356467-AC7E-493E-A2C7-4A8DDC41171B}" srcOrd="0" destOrd="0" presId="urn:microsoft.com/office/officeart/2005/8/layout/chevron2"/>
    <dgm:cxn modelId="{DCD3046A-5960-43D3-B841-6D3ECC57F03E}" type="presOf" srcId="{33CE3CB2-ECAB-46F1-9866-25E71C0CE763}" destId="{CDEBE947-F24E-490F-AA1F-9AAE15799557}" srcOrd="0" destOrd="1" presId="urn:microsoft.com/office/officeart/2005/8/layout/chevron2"/>
    <dgm:cxn modelId="{96EBF656-46DA-44D1-998F-53FB649228AE}" srcId="{3E91B8AD-7D36-415B-84BC-C6F24F3EF6C2}" destId="{15217A43-0383-482D-B1DB-BD299E9CE685}" srcOrd="1" destOrd="0" parTransId="{5FFF2756-C02E-4A84-B5BD-AA441A55F946}" sibTransId="{DA2BEA20-303A-4DC4-8852-2E98EBBDDAD4}"/>
    <dgm:cxn modelId="{3E907B7E-5E5F-45EE-9BE9-ECB3CD825215}" srcId="{15217A43-0383-482D-B1DB-BD299E9CE685}" destId="{EDC8B579-D4FE-4813-A27D-BBCCDDF43731}" srcOrd="0" destOrd="0" parTransId="{636DC7AD-FBB8-4C76-9FDB-44DAB322CF45}" sibTransId="{8EB6DDA0-200A-47BA-AFBA-CD8C99436BDD}"/>
    <dgm:cxn modelId="{76B7E082-312A-484E-AC6C-2E4BA2C85525}" type="presOf" srcId="{98435A66-3211-451E-8150-7B3FF1DCEAD6}" destId="{93F34265-B9BF-4CD7-AE81-6EF29A6FB6B5}" srcOrd="0" destOrd="3" presId="urn:microsoft.com/office/officeart/2005/8/layout/chevron2"/>
    <dgm:cxn modelId="{F81F5D88-9163-4436-8966-DE4C89D448F0}" srcId="{F828687C-838E-4193-8DE1-E989E03B1520}" destId="{D00F4255-4F66-4EE1-A34D-241E55A0FDB0}" srcOrd="4" destOrd="0" parTransId="{CB7DC0DF-D2E4-4BDA-9DDA-ABC8B0CF2716}" sibTransId="{9B2D541F-6165-41B0-9577-04CEAB2E9CC5}"/>
    <dgm:cxn modelId="{39B73A8A-E78A-4A91-9875-E50580904CD1}" srcId="{33CE3CB2-ECAB-46F1-9866-25E71C0CE763}" destId="{A19589A7-F58E-4402-9562-A2BF5DF963B4}" srcOrd="0" destOrd="0" parTransId="{A787628A-35E3-441F-95C7-6EFBA2BC895C}" sibTransId="{63C69BF5-7C1B-43E6-A920-C7ABA7E39F77}"/>
    <dgm:cxn modelId="{7565718F-659F-4685-AFC8-542C290DFBC0}" srcId="{F828687C-838E-4193-8DE1-E989E03B1520}" destId="{5251987F-2808-4688-A8F6-987DBBA6F24D}" srcOrd="0" destOrd="0" parTransId="{2C6E4955-C0B7-4864-93BE-C17237B5AA89}" sibTransId="{1DC6F7D1-36DF-41F5-83E4-E63FBE14B70A}"/>
    <dgm:cxn modelId="{47E18E98-EF35-4EFD-8499-1E6C2CB235CA}" type="presOf" srcId="{D00F4255-4F66-4EE1-A34D-241E55A0FDB0}" destId="{93F34265-B9BF-4CD7-AE81-6EF29A6FB6B5}" srcOrd="0" destOrd="4" presId="urn:microsoft.com/office/officeart/2005/8/layout/chevron2"/>
    <dgm:cxn modelId="{7BA3049C-E6D7-49C6-BBDD-6A36FB04E181}" srcId="{15217A43-0383-482D-B1DB-BD299E9CE685}" destId="{33CE3CB2-ECAB-46F1-9866-25E71C0CE763}" srcOrd="1" destOrd="0" parTransId="{7C867AFA-BAFF-43C1-84B7-446882C72793}" sibTransId="{E5DF5630-FC7E-4605-905F-879B5B77C2F9}"/>
    <dgm:cxn modelId="{1FE8D3A2-9F7F-4F86-A5F3-D9F4B37942F4}" type="presOf" srcId="{5251987F-2808-4688-A8F6-987DBBA6F24D}" destId="{93F34265-B9BF-4CD7-AE81-6EF29A6FB6B5}" srcOrd="0" destOrd="0" presId="urn:microsoft.com/office/officeart/2005/8/layout/chevron2"/>
    <dgm:cxn modelId="{9197D6A6-308B-4D62-AF36-548E54A2F109}" srcId="{F828687C-838E-4193-8DE1-E989E03B1520}" destId="{CA393377-E3E2-4FA2-A639-AE1D16423C19}" srcOrd="1" destOrd="0" parTransId="{756BABE5-FE74-4078-8E84-7AEBCC45C81E}" sibTransId="{F4F59268-A227-4759-8F85-D24428FFAD0B}"/>
    <dgm:cxn modelId="{0E94AEAF-DE0B-43D5-93D8-0494D6A1FC03}" type="presOf" srcId="{C56BB0B8-9B4E-4149-BE46-F3116D1EEEEF}" destId="{93F34265-B9BF-4CD7-AE81-6EF29A6FB6B5}" srcOrd="0" destOrd="2" presId="urn:microsoft.com/office/officeart/2005/8/layout/chevron2"/>
    <dgm:cxn modelId="{748E2BB0-8D60-4ADD-B138-A69BD0EEC286}" type="presOf" srcId="{F828687C-838E-4193-8DE1-E989E03B1520}" destId="{CDCAEDC1-E2DC-40DC-A424-7A3C278877A9}" srcOrd="0" destOrd="0" presId="urn:microsoft.com/office/officeart/2005/8/layout/chevron2"/>
    <dgm:cxn modelId="{BAAF27B8-17DA-4960-A2A5-8DAF37B76A73}" srcId="{33CE3CB2-ECAB-46F1-9866-25E71C0CE763}" destId="{8A6EBFCE-4033-4D71-9F4B-D7C77BB73AEF}" srcOrd="1" destOrd="0" parTransId="{883A2581-BE80-434A-AF38-637B31C4474B}" sibTransId="{F6FFDAF3-2811-4DAD-BDB7-AC46DBA2FEE2}"/>
    <dgm:cxn modelId="{6E1675C4-5850-438D-B2ED-FFC0EB938618}" type="presOf" srcId="{8A6EBFCE-4033-4D71-9F4B-D7C77BB73AEF}" destId="{CDEBE947-F24E-490F-AA1F-9AAE15799557}" srcOrd="0" destOrd="3" presId="urn:microsoft.com/office/officeart/2005/8/layout/chevron2"/>
    <dgm:cxn modelId="{286A28EB-1EF6-40B5-8246-851DA90BBF15}" srcId="{F828687C-838E-4193-8DE1-E989E03B1520}" destId="{C56BB0B8-9B4E-4149-BE46-F3116D1EEEEF}" srcOrd="2" destOrd="0" parTransId="{C6C964A4-DB59-4693-B2FF-13E9A0951C35}" sibTransId="{228F03BB-51DA-4DED-8357-AD531A5A0DC3}"/>
    <dgm:cxn modelId="{01EAC5EB-DD3B-4755-9F81-E99A6FC72CDB}" type="presOf" srcId="{EDC8B579-D4FE-4813-A27D-BBCCDDF43731}" destId="{CDEBE947-F24E-490F-AA1F-9AAE15799557}" srcOrd="0" destOrd="0" presId="urn:microsoft.com/office/officeart/2005/8/layout/chevron2"/>
    <dgm:cxn modelId="{970C45EF-5B42-41B0-88A6-51F66FF2DCA0}" type="presOf" srcId="{15217A43-0383-482D-B1DB-BD299E9CE685}" destId="{646BE11A-DE51-4C36-9729-1639ACCC52F6}" srcOrd="0" destOrd="0" presId="urn:microsoft.com/office/officeart/2005/8/layout/chevron2"/>
    <dgm:cxn modelId="{72FEB1FA-BE20-4D8E-8166-48A4622483C2}" srcId="{3E91B8AD-7D36-415B-84BC-C6F24F3EF6C2}" destId="{F828687C-838E-4193-8DE1-E989E03B1520}" srcOrd="0" destOrd="0" parTransId="{ACB1AFCC-A009-4BF7-AFB9-9FE0A480118E}" sibTransId="{E9A31350-715A-4276-9870-39F93EE8C3A8}"/>
    <dgm:cxn modelId="{62256DDC-8F27-45C5-B911-50DD20F0FCE3}" type="presParOf" srcId="{54356467-AC7E-493E-A2C7-4A8DDC41171B}" destId="{265E18D7-43C2-484F-946D-BC3D442F0295}" srcOrd="0" destOrd="0" presId="urn:microsoft.com/office/officeart/2005/8/layout/chevron2"/>
    <dgm:cxn modelId="{45E92086-1AF2-4FE6-B493-3B5EB697838D}" type="presParOf" srcId="{265E18D7-43C2-484F-946D-BC3D442F0295}" destId="{CDCAEDC1-E2DC-40DC-A424-7A3C278877A9}" srcOrd="0" destOrd="0" presId="urn:microsoft.com/office/officeart/2005/8/layout/chevron2"/>
    <dgm:cxn modelId="{E8F6828D-F94B-4E48-AD81-F10A526748F3}" type="presParOf" srcId="{265E18D7-43C2-484F-946D-BC3D442F0295}" destId="{93F34265-B9BF-4CD7-AE81-6EF29A6FB6B5}" srcOrd="1" destOrd="0" presId="urn:microsoft.com/office/officeart/2005/8/layout/chevron2"/>
    <dgm:cxn modelId="{921AC15E-46EF-440B-867A-4C6479EE9E80}" type="presParOf" srcId="{54356467-AC7E-493E-A2C7-4A8DDC41171B}" destId="{762B5F70-2440-49C8-AFE4-4A5F35D1B865}" srcOrd="1" destOrd="0" presId="urn:microsoft.com/office/officeart/2005/8/layout/chevron2"/>
    <dgm:cxn modelId="{F9ED6A73-28FC-454E-A02A-70608E3FBFD8}" type="presParOf" srcId="{54356467-AC7E-493E-A2C7-4A8DDC41171B}" destId="{571199CD-7138-4DC4-BD45-380CE5416BF9}" srcOrd="2" destOrd="0" presId="urn:microsoft.com/office/officeart/2005/8/layout/chevron2"/>
    <dgm:cxn modelId="{1BBF30DB-B0B8-4177-867E-C15B03E80758}" type="presParOf" srcId="{571199CD-7138-4DC4-BD45-380CE5416BF9}" destId="{646BE11A-DE51-4C36-9729-1639ACCC52F6}" srcOrd="0" destOrd="0" presId="urn:microsoft.com/office/officeart/2005/8/layout/chevron2"/>
    <dgm:cxn modelId="{10E236CE-4805-42AA-9F55-BD330BBD9F41}" type="presParOf" srcId="{571199CD-7138-4DC4-BD45-380CE5416BF9}" destId="{CDEBE947-F24E-490F-AA1F-9AAE1579955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3D1E9-47AE-4563-BB44-D06668A77D99}">
      <dsp:nvSpPr>
        <dsp:cNvPr id="0" name=""/>
        <dsp:cNvSpPr/>
      </dsp:nvSpPr>
      <dsp:spPr>
        <a:xfrm>
          <a:off x="71984" y="424372"/>
          <a:ext cx="1504776" cy="15047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3276B-4283-4E8F-B530-0A74F0850DF9}">
      <dsp:nvSpPr>
        <dsp:cNvPr id="0" name=""/>
        <dsp:cNvSpPr/>
      </dsp:nvSpPr>
      <dsp:spPr>
        <a:xfrm>
          <a:off x="387987" y="740375"/>
          <a:ext cx="872770" cy="872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35D21-0011-4567-BD26-8B56B8C5C84E}">
      <dsp:nvSpPr>
        <dsp:cNvPr id="0" name=""/>
        <dsp:cNvSpPr/>
      </dsp:nvSpPr>
      <dsp:spPr>
        <a:xfrm>
          <a:off x="1899212" y="424372"/>
          <a:ext cx="3546973" cy="150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Escalabilidad:</a:t>
          </a:r>
          <a:r>
            <a:rPr lang="es-ES" sz="1900" i="1" kern="1200"/>
            <a:t> El Sistema debe poder adaptarse fácilmente a amplias plantaciones.</a:t>
          </a:r>
          <a:endParaRPr lang="en-US" sz="1900" kern="1200"/>
        </a:p>
      </dsp:txBody>
      <dsp:txXfrm>
        <a:off x="1899212" y="424372"/>
        <a:ext cx="3546973" cy="1504776"/>
      </dsp:txXfrm>
    </dsp:sp>
    <dsp:sp modelId="{29775BD4-F785-49F5-ACB2-79C09836B3BC}">
      <dsp:nvSpPr>
        <dsp:cNvPr id="0" name=""/>
        <dsp:cNvSpPr/>
      </dsp:nvSpPr>
      <dsp:spPr>
        <a:xfrm>
          <a:off x="6064219" y="424372"/>
          <a:ext cx="1504776" cy="15047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C7619-9D6B-4C0B-B52E-F599BE661770}">
      <dsp:nvSpPr>
        <dsp:cNvPr id="0" name=""/>
        <dsp:cNvSpPr/>
      </dsp:nvSpPr>
      <dsp:spPr>
        <a:xfrm>
          <a:off x="6380222" y="740375"/>
          <a:ext cx="872770" cy="872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64DCC-5973-408E-9574-3AF3E23F5833}">
      <dsp:nvSpPr>
        <dsp:cNvPr id="0" name=""/>
        <dsp:cNvSpPr/>
      </dsp:nvSpPr>
      <dsp:spPr>
        <a:xfrm>
          <a:off x="7891447" y="424372"/>
          <a:ext cx="3546973" cy="150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Modularidad:</a:t>
          </a:r>
          <a:r>
            <a:rPr lang="es-ES" sz="1900" i="1" kern="1200"/>
            <a:t> El despliegue debe poder modificarse a voluntad para adaptarse a las diferentes plantaciones.</a:t>
          </a:r>
          <a:endParaRPr lang="en-US" sz="1900" kern="1200"/>
        </a:p>
      </dsp:txBody>
      <dsp:txXfrm>
        <a:off x="7891447" y="424372"/>
        <a:ext cx="3546973" cy="1504776"/>
      </dsp:txXfrm>
    </dsp:sp>
    <dsp:sp modelId="{781FA235-6F14-4099-8AD2-83A51EEEA9DF}">
      <dsp:nvSpPr>
        <dsp:cNvPr id="0" name=""/>
        <dsp:cNvSpPr/>
      </dsp:nvSpPr>
      <dsp:spPr>
        <a:xfrm>
          <a:off x="71984" y="2719402"/>
          <a:ext cx="1504776" cy="15047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205B-1252-456E-AD41-C914BF8A6C04}">
      <dsp:nvSpPr>
        <dsp:cNvPr id="0" name=""/>
        <dsp:cNvSpPr/>
      </dsp:nvSpPr>
      <dsp:spPr>
        <a:xfrm>
          <a:off x="387987" y="3035405"/>
          <a:ext cx="872770" cy="872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78E8F-76B9-49AB-9C90-BFB3E8C7A7CA}">
      <dsp:nvSpPr>
        <dsp:cNvPr id="0" name=""/>
        <dsp:cNvSpPr/>
      </dsp:nvSpPr>
      <dsp:spPr>
        <a:xfrm>
          <a:off x="1899212" y="2719402"/>
          <a:ext cx="3546973" cy="150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Facilidad de modificación: </a:t>
          </a:r>
          <a:r>
            <a:rPr lang="es-ES" sz="1900" i="1" kern="1200"/>
            <a:t> El despliegue debe poder modificarse sin la necesidad de herramientas ni conocimientos especiales.</a:t>
          </a:r>
          <a:endParaRPr lang="en-US" sz="1900" kern="1200"/>
        </a:p>
      </dsp:txBody>
      <dsp:txXfrm>
        <a:off x="1899212" y="2719402"/>
        <a:ext cx="3546973" cy="1504776"/>
      </dsp:txXfrm>
    </dsp:sp>
    <dsp:sp modelId="{D0285F18-A710-4F47-B848-FCC62F5E8AFA}">
      <dsp:nvSpPr>
        <dsp:cNvPr id="0" name=""/>
        <dsp:cNvSpPr/>
      </dsp:nvSpPr>
      <dsp:spPr>
        <a:xfrm>
          <a:off x="6064219" y="2719402"/>
          <a:ext cx="1504776" cy="150477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ED48D-04A6-4262-8C2C-90A54EF83AE8}">
      <dsp:nvSpPr>
        <dsp:cNvPr id="0" name=""/>
        <dsp:cNvSpPr/>
      </dsp:nvSpPr>
      <dsp:spPr>
        <a:xfrm>
          <a:off x="6380222" y="3035405"/>
          <a:ext cx="872770" cy="872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ADD6C-5128-49FC-A482-635FA2870F4D}">
      <dsp:nvSpPr>
        <dsp:cNvPr id="0" name=""/>
        <dsp:cNvSpPr/>
      </dsp:nvSpPr>
      <dsp:spPr>
        <a:xfrm>
          <a:off x="7891447" y="2719402"/>
          <a:ext cx="3546973" cy="1504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Accesibilidad:</a:t>
          </a:r>
          <a:r>
            <a:rPr lang="es-ES" sz="1900" i="1" kern="1200"/>
            <a:t> La aplicación web debe ser intuitiva y facilitar su uso sin la necesidad de conocimientos previos.</a:t>
          </a:r>
          <a:endParaRPr lang="en-US" sz="1900" kern="1200"/>
        </a:p>
      </dsp:txBody>
      <dsp:txXfrm>
        <a:off x="7891447" y="2719402"/>
        <a:ext cx="3546973" cy="1504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AEDC1-E2DC-40DC-A424-7A3C278877A9}">
      <dsp:nvSpPr>
        <dsp:cNvPr id="0" name=""/>
        <dsp:cNvSpPr/>
      </dsp:nvSpPr>
      <dsp:spPr>
        <a:xfrm rot="5400000">
          <a:off x="-401702" y="404086"/>
          <a:ext cx="2678016" cy="18746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Aplicación web</a:t>
          </a:r>
          <a:endParaRPr lang="en-US" sz="1900" kern="1200"/>
        </a:p>
      </dsp:txBody>
      <dsp:txXfrm rot="-5400000">
        <a:off x="1" y="939690"/>
        <a:ext cx="1874611" cy="803405"/>
      </dsp:txXfrm>
    </dsp:sp>
    <dsp:sp modelId="{93F34265-B9BF-4CD7-AE81-6EF29A6FB6B5}">
      <dsp:nvSpPr>
        <dsp:cNvPr id="0" name=""/>
        <dsp:cNvSpPr/>
      </dsp:nvSpPr>
      <dsp:spPr>
        <a:xfrm rot="5400000">
          <a:off x="5595925" y="-3718930"/>
          <a:ext cx="1740710" cy="9183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Visualizar el esquema del despliegue e información en tiempo real.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Modificar el esquema del despliegue y su configuración.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Ver el histórico de datos.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Vincular los diferentes nodos del despliegue.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Realizar el provisionamiento WIFI al sistema.</a:t>
          </a:r>
          <a:endParaRPr lang="en-US" sz="1900" kern="1200"/>
        </a:p>
      </dsp:txBody>
      <dsp:txXfrm rot="-5400000">
        <a:off x="1874611" y="87358"/>
        <a:ext cx="9098365" cy="1570762"/>
      </dsp:txXfrm>
    </dsp:sp>
    <dsp:sp modelId="{646BE11A-DE51-4C36-9729-1639ACCC52F6}">
      <dsp:nvSpPr>
        <dsp:cNvPr id="0" name=""/>
        <dsp:cNvSpPr/>
      </dsp:nvSpPr>
      <dsp:spPr>
        <a:xfrm rot="5400000">
          <a:off x="-401702" y="2799615"/>
          <a:ext cx="2678016" cy="18746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1" kern="1200"/>
            <a:t>Pantalla táctil LCD del nodo principal</a:t>
          </a:r>
          <a:endParaRPr lang="en-US" sz="1900" kern="1200"/>
        </a:p>
      </dsp:txBody>
      <dsp:txXfrm rot="-5400000">
        <a:off x="1" y="3335219"/>
        <a:ext cx="1874611" cy="803405"/>
      </dsp:txXfrm>
    </dsp:sp>
    <dsp:sp modelId="{CDEBE947-F24E-490F-AA1F-9AAE15799557}">
      <dsp:nvSpPr>
        <dsp:cNvPr id="0" name=""/>
        <dsp:cNvSpPr/>
      </dsp:nvSpPr>
      <dsp:spPr>
        <a:xfrm rot="5400000">
          <a:off x="5595925" y="-1323401"/>
          <a:ext cx="1740710" cy="9183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información básica sobre el sistema.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Acciones básicas como: 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Visualizar el despliegue.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i="1" kern="1200"/>
            <a:t>Cerrar o abrir válvulas.</a:t>
          </a:r>
          <a:endParaRPr lang="en-US" sz="1900" kern="1200"/>
        </a:p>
      </dsp:txBody>
      <dsp:txXfrm rot="-5400000">
        <a:off x="1874611" y="2482887"/>
        <a:ext cx="9098365" cy="1570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8B1FA-B68A-4DC9-856D-595C9BDD8BCC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788B0-B13C-4BEE-82CA-A690AAC36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2D35EAB4-1D70-0018-3BFE-028BC2B08E9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EA2809-82D6-430A-9CB3-E4D798B6690D}" type="slidenum">
              <a:t>1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21D5768D-35B3-0B85-28D1-D4EF2BF57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EDC53D2A-BFD2-57BA-DB24-6F640E933E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10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01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11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83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12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49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13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264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1A13BC3B-605C-B1D6-5C62-81DE4CCB2A6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D06AE2-1079-46E3-83E4-A9FB9640C55C}" type="slidenum">
              <a:t>14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013A59B0-8172-50D3-07D1-8F785C1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85361E17-2DE8-FD3A-F82F-1E72E8D70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87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15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893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16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766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17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91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18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5109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19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68292262-78E4-4652-2A66-CE412CA8BF7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83F7D0-BCD8-4065-B085-36E02A23E42D}" type="slidenum">
              <a:t>2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CC374678-A131-B351-BE1E-5278A678A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296B55C8-AB1E-1576-D3EA-9F4ACB8C48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20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1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1A13BC3B-605C-B1D6-5C62-81DE4CCB2A6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D06AE2-1079-46E3-83E4-A9FB9640C55C}" type="slidenum">
              <a:t>21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013A59B0-8172-50D3-07D1-8F785C1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85361E17-2DE8-FD3A-F82F-1E72E8D70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303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22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328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1A13BC3B-605C-B1D6-5C62-81DE4CCB2A6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D06AE2-1079-46E3-83E4-A9FB9640C55C}" type="slidenum">
              <a:t>23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013A59B0-8172-50D3-07D1-8F785C1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85361E17-2DE8-FD3A-F82F-1E72E8D70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10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6EF69386-C0B5-07B0-5ACD-6BD375E7EEF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DBD1C5-A40A-4364-9B43-BB210FF28825}" type="slidenum">
              <a:t>24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638AE604-745F-F991-3A41-8DEA5C41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169429F3-92BB-89A7-FB5E-3E89813333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6EF69386-C0B5-07B0-5ACD-6BD375E7EEF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DBD1C5-A40A-4364-9B43-BB210FF28825}" type="slidenum">
              <a:t>25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638AE604-745F-F991-3A41-8DEA5C41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169429F3-92BB-89A7-FB5E-3E89813333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62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6EF69386-C0B5-07B0-5ACD-6BD375E7EEF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DBD1C5-A40A-4364-9B43-BB210FF28825}" type="slidenum">
              <a:t>26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638AE604-745F-F991-3A41-8DEA5C410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169429F3-92BB-89A7-FB5E-3E89813333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65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1A13BC3B-605C-B1D6-5C62-81DE4CCB2A6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D06AE2-1079-46E3-83E4-A9FB9640C55C}" type="slidenum">
              <a:t>3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013A59B0-8172-50D3-07D1-8F785C1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85361E17-2DE8-FD3A-F82F-1E72E8D70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4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5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15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6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41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7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14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1A13BC3B-605C-B1D6-5C62-81DE4CCB2A6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D06AE2-1079-46E3-83E4-A9FB9640C55C}" type="slidenum">
              <a:t>8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013A59B0-8172-50D3-07D1-8F785C1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85361E17-2DE8-FD3A-F82F-1E72E8D70A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34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6">
            <a:extLst>
              <a:ext uri="{FF2B5EF4-FFF2-40B4-BE49-F238E27FC236}">
                <a16:creationId xmlns:a16="http://schemas.microsoft.com/office/drawing/2014/main" id="{93A8C3CF-73B2-3D6C-CFB6-23911A467E6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69EB03-A3FD-4519-B9BA-1168111BE817}" type="slidenum">
              <a:t>9</a:t>
            </a:fld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imagen de diapositiva 1">
            <a:extLst>
              <a:ext uri="{FF2B5EF4-FFF2-40B4-BE49-F238E27FC236}">
                <a16:creationId xmlns:a16="http://schemas.microsoft.com/office/drawing/2014/main" id="{15498586-E03C-06B1-F207-8A92DB56E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notas 2">
            <a:extLst>
              <a:ext uri="{FF2B5EF4-FFF2-40B4-BE49-F238E27FC236}">
                <a16:creationId xmlns:a16="http://schemas.microsoft.com/office/drawing/2014/main" id="{A29DC8DC-A234-215E-EBD1-6DC33CFF46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91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7EE3E-88BC-D633-9108-5E1B7A190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D9EA03-4CFB-9B01-4007-BD48D27E0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329A0A-4ABE-56D2-F747-8016299D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5C7646-FB3A-0677-68B3-CF8343AA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0CA82-E8D9-F851-DAB7-F100AEDC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0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9A1EC-4997-BDAB-04F7-1EC07171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0E587D-C7AD-B87B-63D0-713D46C71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F70409-F3F6-81CC-B065-FB0551BA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BD58C7-5C85-2207-2473-635A38CA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3F12B9-DD30-EB43-CCB9-E56F4615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34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D78512-9CDC-D0FC-9BC1-3158C84D3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8F9ECC-70D4-8BF9-AC30-01BB7E250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1B5C4-118E-365B-E2D3-64D5A0C3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0C106C-D726-50C0-E9A6-9FE04A93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09AE4E-0551-63F1-04DF-26D08DEB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73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48450-EB35-9B15-3F74-33CEE9AC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AB27E5-D1AA-E387-9092-F5796C85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6A65D-E9DA-E372-B903-651C1F16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D510C3-7F5A-4E39-8686-EB1F29D4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BD996E-E1C2-7CF8-589B-C0C76B88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88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74B32-4877-A2BC-58B1-624AD6D6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93769E-4D6B-5950-C244-4C11AAB0C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92C02-032C-6095-834B-3ADE0778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EA873-2774-4F50-C128-B50EC8F50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4E3732-BD32-300D-7E13-0FFB6B16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072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916CC-AF6B-9EEE-C2D3-7A771AC3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7D514C-B4E3-7C69-BA52-792D20F04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51AE84-1116-A640-A65C-2AE9F2C2D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0F1265-D1CB-30F8-F3CD-2FA0EC36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84F623-7EEE-508C-869B-25374B7D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94B6FF-D7B3-AAB6-BBC2-81122D23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48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0093E-C68F-C9B5-5720-3F85C71D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8FEB43-A0D8-E422-0F28-6C4D6DBC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918A01-158A-9099-5B87-5FF5D1621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C3AD94-B391-2384-5F2D-CE70CA7D3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D9F64CE-4EA9-7A81-AF28-DBE1045DD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AE6F404-3675-B030-8846-CD5EEDA3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762142-4087-C670-3A33-796B2A58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AF7C23-1955-FDE1-E4F4-B2BD0CC0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3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5D4B6-D07D-AAC5-7B43-DD8EDD0E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04CF15-822A-F469-3E5E-E39C9757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105B22-9E66-F5F7-EAF3-04922D6C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020D48-5A4B-124E-DF36-37B56CB2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11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37F72B-5881-9A24-5DD7-C7ECAB2B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F41B2DB-D021-7C8E-D42F-7B24AF26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556A06-1116-2908-3B38-F0D7450B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75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7393F-8B91-5022-1091-F0C824B4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04BD29-9669-0828-AA9C-D85F7FCE3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A6A28F-609A-FFB6-615E-9ACC39A91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E02B54-F23F-A7D3-A1FD-2E000E8C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66100-069E-ED64-0704-1AB6ED56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580331-0A3E-63B2-AF8E-50EEA143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66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7CF6A-0A3E-D3A0-75F0-59950498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ADE75E-E43D-2C0C-CE4B-6FD8CFB08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A839E1-00F1-0B38-ADAA-569C9F60E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43B12E-61DA-0F5D-78E7-9D5E937A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71869C-0255-583A-42EC-E19C39E3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CFBC8C-2277-9AAC-C797-1F944FE4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45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2BC5BB-257C-40E2-8803-8EEF5513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9CA0F0-B602-538F-0D65-31E593C9C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F6DEB-5872-18CA-AA60-1EE1A7590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9D33-64C5-446F-93C8-CE90D97AA5FE}" type="datetimeFigureOut">
              <a:rPr lang="es-ES" smtClean="0"/>
              <a:t>19/12/2023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85226D-FFF4-5E4E-7D06-3EEE1E553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8D9EA-0E5F-305A-22CE-2B06641D9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B7EAE-3B92-4641-A963-37378CDD25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0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onchip.com/producto/watersens-lorawan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es/LORA1276-C1-SX1276-LoRa-m%C3%B3dulo-receptor/dp/B07CNFFNJ4/ref=sr_1_3?__mk_es_ES=%C3%85M%C3%85%C5%BD%C3%95%C3%91&amp;crid=1F36HJRSTKS2P&amp;keywords=receptor+LORA&amp;qid=1700927476&amp;s=electronics&amp;sprefix=receptor+lora%2Celectronics%2C73&amp;sr=1-3" TargetMode="External"/><Relationship Id="rId13" Type="http://schemas.openxmlformats.org/officeDocument/2006/relationships/hyperlink" Target="https://www.digikey.es/es/products/detail/seeed-technology-co.,-ltd/114992870/16399737" TargetMode="External"/><Relationship Id="rId3" Type="http://schemas.openxmlformats.org/officeDocument/2006/relationships/hyperlink" Target="https://www.amazon.es/Seamuing-Desarrollo-Consumo-Energ%C3%ADa-Pantalla/dp/B099ZMYQ4L/ref=sr_1_5?keywords=esp32+lora&amp;qid=1700926491&amp;sr=8-5" TargetMode="External"/><Relationship Id="rId7" Type="http://schemas.openxmlformats.org/officeDocument/2006/relationships/hyperlink" Target="https://www.st.com/en/evaluation-tools/nucleo-wl55jc.html" TargetMode="External"/><Relationship Id="rId12" Type="http://schemas.openxmlformats.org/officeDocument/2006/relationships/hyperlink" Target="https://www.shellyespana.com/sensor-de-humedad-para-shelly-plus-addon/?utm_source=Google%20Shopping&amp;utm_campaign=Feed&amp;utm_medium=cpc&amp;utm_term=302105&amp;gad_source=1&amp;gclid=Cj0KCQiAyeWrBhDDARIsAGP1mWRK_F4FbmMnoDtZKHJvYqc3vOn862lH4cX_Jwl58wiBlLM5Pbb45bkaAjVGEALw_wc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s.aliexpress.com/item/10000311459840.html?spm=a2g0o.productlist.main.23.7beb50ceTjVEji&amp;algo_pvid=397bff5a-ec7c-4aeb-9808-ef583c39349f&amp;algo_exp_id=397bff5a-ec7c-4aeb-9808-ef583c39349f-11&amp;pdp_npi=4%40dis%21EUR%2148.10%2148.1%21%21%21366.07%21%21%40211b600517009286593762712e8457%2120000000168366757%21sea%21ES%210%21AB&amp;curPageLogUid=T1Z2vKe9MEyG" TargetMode="External"/><Relationship Id="rId11" Type="http://schemas.openxmlformats.org/officeDocument/2006/relationships/hyperlink" Target="https://es.rs-online.com/web/p/kits-de-desarrollo-de-sensores/2049905?cm_mmc=ES-PLA-DS3A-_-google-_-CSS_ES_ES_Pmax_Test-_--_-2049905&amp;matchtype=&amp;&amp;gad_source=1&amp;gclid=Cj0KCQiAyeWrBhDDARIsAGP1mWR5H1HbHfAE19GiMjSxY1sTFvMxlh6zot5ZfvUwXd4ltjqsZBWK7VwaAvAREALw_wcB&amp;gclsrc=aw.ds" TargetMode="External"/><Relationship Id="rId5" Type="http://schemas.openxmlformats.org/officeDocument/2006/relationships/hyperlink" Target="https://www.amazon.es/LoRaWAN-Development-ASR6501-Energ%C3%A9tica-Inteligente/dp/B07ZH7NL38/ref=sr_1_3?__mk_es_ES=%C3%85M%C3%85%C5%BD%C3%95%C3%91&amp;crid=25O5SM75FE2Y3&amp;keywords=iot%2Bwifi%2Blora&amp;qid=1700926770&amp;s=electronics&amp;sprefix=iot%2Bwifi%2Blor%2Celectronics%2C98&amp;sr=1-3&amp;th=1" TargetMode="External"/><Relationship Id="rId10" Type="http://schemas.openxmlformats.org/officeDocument/2006/relationships/hyperlink" Target="https://www.catsensors.com/media/AonChip/Manual_WATERSENS_UMAOC001_rev_E_27_09_19.pdf" TargetMode="External"/><Relationship Id="rId4" Type="http://schemas.openxmlformats.org/officeDocument/2006/relationships/hyperlink" Target="https://tienda.bricogeek.com/descatalogado/1521-sparkfun-lora-gateway-esp32.html" TargetMode="External"/><Relationship Id="rId9" Type="http://schemas.openxmlformats.org/officeDocument/2006/relationships/hyperlink" Target="https://www.amazon.es/Wishiot-ESP8266-transceptor-Compatible-Ar-duino/dp/B0BQMMKWD2/ref=sr_1_57?__mk_es_ES=%C3%85M%C3%85%C5%BD%C3%95%C3%91&amp;crid=1CZLZSK60Z2L2&amp;keywords=modulo+wifi+arduino&amp;qid=1700927982&amp;sprefix=modulo+wifi+arduino%2Caps%2C141&amp;sr=8-5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dajusa.es/es/presostatos-y-vacuostatos/13950-transductor-de-presion-0-a-10-bar-tsp-10-12-toscano-8436041052869.html?srsltid=AfmBOood3VhGzluBqsnusXK1nfRwCNN_Sm14MI9B2N82hxMfvjtSgcjDNVE" TargetMode="External"/><Relationship Id="rId13" Type="http://schemas.openxmlformats.org/officeDocument/2006/relationships/hyperlink" Target="https://es.rs-online.com/web/p/kits-de-desarrollo-de-pantallas/1683095?cm_mmc=ES-PLA-DS3A-_-google-_-CSS_ES_ES_Pmax_Test-_--_-1683095&amp;matchtype=&amp;&amp;gad_source=1&amp;gclid=Cj0KCQiAyeWrBhDDARIsAGP1mWTAKj8s500kiTmhFRYhAd_-uABMNYetk8PXTnrGLOQSrgOlWw5VTyAaAi-EEALw_wcB&amp;gclsrc=aw.ds" TargetMode="External"/><Relationship Id="rId3" Type="http://schemas.openxmlformats.org/officeDocument/2006/relationships/hyperlink" Target="https://es.rs-online.com/web/p/kits-de-desarrollo-de-sensores/2049893" TargetMode="External"/><Relationship Id="rId7" Type="http://schemas.openxmlformats.org/officeDocument/2006/relationships/hyperlink" Target="https://www.amazon.es/Transductor-presi%C3%B3n-Jadeshay-Presi%C3%B3n-Gas%C3%B3leo/dp/B07LFFSQ39?source=ps-sl-shoppingads-lpcontext&amp;ref_=fplfs&amp;psc=1&amp;smid=A68YOTXQQLJUV" TargetMode="External"/><Relationship Id="rId12" Type="http://schemas.openxmlformats.org/officeDocument/2006/relationships/hyperlink" Target="https://es.rs-online.com/web/p/displays-monocromos-lcd/2143525?cm_mmc=ES-PLA-DS3A-_-google-_-CSS_ES_ES_Pmax_Test-_--_-2143525&amp;matchtype=&amp;&amp;gad_source=1&amp;gclid=Cj0KCQiAyeWrBhDDARIsAGP1mWRSDhnps_s7Es8KAP8_lGxYz1-Y7944ZduCxU0mthvcBefCiT3itfgaAq6YEALw_wcB&amp;gclsrc=aw.d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u.robotshop.com/es/products/water-pressure-sensor-g1-4-12mpa?srsltid=AfmBOorAw2QhS4PXxeWUGe7EDOZ-UcGBf1iONGLBcf7eA3HSROwkClSEN78" TargetMode="External"/><Relationship Id="rId11" Type="http://schemas.openxmlformats.org/officeDocument/2006/relationships/hyperlink" Target="https://www.amazon.es/solenoide-inductiva-urinario-Accesorio-mantenimiento/dp/B07X3PFRDY?source=ps-sl-shoppingads-lpcontext&amp;ref_=fplfs&amp;smid=A1DAESTAIP4Z8S&amp;th=1" TargetMode="External"/><Relationship Id="rId5" Type="http://schemas.openxmlformats.org/officeDocument/2006/relationships/hyperlink" Target="https://www.sotel.de/es/Smart-Home/Bauelemente/Heraeus-Nexensos-W-EYK-6-PT100-Platin-Temperatursensor-40-hasta-500-C-100-3850-ppm-K.html?cur=0&amp;shipto=ES" TargetMode="External"/><Relationship Id="rId10" Type="http://schemas.openxmlformats.org/officeDocument/2006/relationships/hyperlink" Target="https://www.amazon.es/Electrov%C3%A1lvula-El%C3%A9ctrica-Normalmente-Electromagn%C3%A9tica-Interruptor/dp/B07VX76YDR?source=ps-sl-shoppingads-lpcontext&amp;ref_=fplfs&amp;smid=A1JSXUTTTNUJKP&amp;th=1" TargetMode="External"/><Relationship Id="rId4" Type="http://schemas.openxmlformats.org/officeDocument/2006/relationships/hyperlink" Target="https://www.amazon.es/PT1000-Sensor-temperatura-sensor-memoria/dp/B088V57JH2?source=ps-sl-shoppingads-lpcontext&amp;ref_=fplfs&amp;smid=A1AT7YVPFBWXBL&amp;th=1" TargetMode="External"/><Relationship Id="rId9" Type="http://schemas.openxmlformats.org/officeDocument/2006/relationships/hyperlink" Target="https://www.amazon.es/V%C3%A1lvulas-Programador-automatico-Electrovalvula-EZP-03-54/dp/B0CGVNZ9ZN?source=ps-sl-shoppingads-lpcontext&amp;ref_=fplfs&amp;psc=1&amp;smid=A18PG5B05N1M6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Nocturna-Compatible-Raspberry-Enfoque-Ajustable/dp/B08ZY7V5XW?source=ps-sl-shoppingads-lpcontext&amp;ref_=fplfs&amp;psc=1&amp;smid=A29GLTZVCZ0IS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wmr.com/es/blogs/news/how-many-watts-can-a-30-amp-charge-controller-handle" TargetMode="External"/><Relationship Id="rId5" Type="http://schemas.openxmlformats.org/officeDocument/2006/relationships/hyperlink" Target="https://www.technexion.com/shop/embedded-vision/mipi-csi2/evk/tevi-ar0144-c-s83-ir-evk/" TargetMode="External"/><Relationship Id="rId4" Type="http://schemas.openxmlformats.org/officeDocument/2006/relationships/hyperlink" Target="https://www.amazon.es/Raspberry-Industrial-External-Trigger-Monochrome/dp/B09WTP5GZH?source=ps-sl-shoppingads-lpcontext&amp;ref_=fplfs&amp;smid=A3LR51RN935ZZX&amp;th=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F5BCF502-053D-DD57-ED48-D804987D9B7B}"/>
              </a:ext>
            </a:extLst>
          </p:cNvPr>
          <p:cNvSpPr/>
          <p:nvPr/>
        </p:nvSpPr>
        <p:spPr>
          <a:xfrm>
            <a:off x="214" y="2176927"/>
            <a:ext cx="12190815" cy="2176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797562A-9BFD-91F1-10AF-FF3324834E5D}"/>
              </a:ext>
            </a:extLst>
          </p:cNvPr>
          <p:cNvSpPr/>
          <p:nvPr/>
        </p:nvSpPr>
        <p:spPr>
          <a:xfrm>
            <a:off x="214" y="3591935"/>
            <a:ext cx="12190815" cy="2176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D616CCC1-C6DF-0D4B-4CA3-989DEE108A50}"/>
              </a:ext>
            </a:extLst>
          </p:cNvPr>
          <p:cNvSpPr/>
          <p:nvPr/>
        </p:nvSpPr>
        <p:spPr>
          <a:xfrm>
            <a:off x="214" y="2285779"/>
            <a:ext cx="12190815" cy="2176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3C6E19A8-1764-B3D2-ECD4-520AD0599200}"/>
              </a:ext>
            </a:extLst>
          </p:cNvPr>
          <p:cNvSpPr/>
          <p:nvPr/>
        </p:nvSpPr>
        <p:spPr>
          <a:xfrm>
            <a:off x="214" y="3483095"/>
            <a:ext cx="12190815" cy="2176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E4D995-FFE3-227E-7D68-EDC7D342351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24988" y="217692"/>
            <a:ext cx="1541266" cy="17415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FD64D2DB-85BA-ADE9-1DE2-CF71FFEECA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421182"/>
            <a:ext cx="12190815" cy="1144631"/>
          </a:xfrm>
        </p:spPr>
        <p:txBody>
          <a:bodyPr>
            <a:normAutofit/>
          </a:bodyPr>
          <a:lstStyle/>
          <a:p>
            <a:pPr lvl="0" algn="ctr"/>
            <a:r>
              <a:rPr lang="es-ES" b="1" i="1" err="1"/>
              <a:t>IoT</a:t>
            </a:r>
            <a:r>
              <a:rPr lang="es-ES" b="1" i="1"/>
              <a:t> para Objetivos de Desarrollo Sostenible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950000-03F5-AFE3-E2B8-A40FB2C69632}"/>
              </a:ext>
            </a:extLst>
          </p:cNvPr>
          <p:cNvSpPr txBox="1"/>
          <p:nvPr/>
        </p:nvSpPr>
        <p:spPr>
          <a:xfrm>
            <a:off x="0" y="4824238"/>
            <a:ext cx="5294595" cy="7480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177" b="1" i="1">
                <a:solidFill>
                  <a:srgbClr val="3465A4"/>
                </a:solidFill>
                <a:latin typeface="Liberation Sans" pitchFamily="18"/>
                <a:ea typeface="Microsoft YaHei" pitchFamily="2"/>
                <a:cs typeface="Lucida Sans" pitchFamily="2"/>
              </a:rPr>
              <a:t>Alonso Núñez, Mario</a:t>
            </a:r>
          </a:p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150" b="1" i="1" err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Voicila</a:t>
            </a:r>
            <a:r>
              <a:rPr lang="es-ES" sz="2150" b="1" i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 </a:t>
            </a:r>
            <a:r>
              <a:rPr lang="es-ES" sz="2150" b="1" i="1" err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Voicila</a:t>
            </a:r>
            <a:r>
              <a:rPr lang="es-ES" sz="2150" b="1" i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, </a:t>
            </a:r>
            <a:r>
              <a:rPr lang="es-ES" sz="2150" b="1" i="1" err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Bogdan</a:t>
            </a:r>
            <a:r>
              <a:rPr lang="es-ES" sz="2150" b="1" i="1">
                <a:solidFill>
                  <a:srgbClr val="3465A4"/>
                </a:solidFill>
                <a:latin typeface="Liberation Sans"/>
                <a:ea typeface="Microsoft YaHei"/>
                <a:cs typeface="Lucida Sans" pitchFamily="2"/>
              </a:rPr>
              <a:t> Gabriel</a:t>
            </a:r>
            <a:endParaRPr lang="es-ES" sz="2177" b="1" i="1">
              <a:solidFill>
                <a:srgbClr val="3465A4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4A10A8-7238-9C1A-94BD-79E3E089A2C1}"/>
              </a:ext>
            </a:extLst>
          </p:cNvPr>
          <p:cNvSpPr txBox="1"/>
          <p:nvPr/>
        </p:nvSpPr>
        <p:spPr>
          <a:xfrm>
            <a:off x="215" y="3809628"/>
            <a:ext cx="6120983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177" b="1" i="1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t>Máster en Ingeniería Informática 2023-24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481289-9660-55F1-2951-72E2879AF21E}"/>
              </a:ext>
            </a:extLst>
          </p:cNvPr>
          <p:cNvSpPr txBox="1"/>
          <p:nvPr/>
        </p:nvSpPr>
        <p:spPr>
          <a:xfrm>
            <a:off x="215" y="4240581"/>
            <a:ext cx="5660021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177" b="1" i="1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t>Arquitectura del nodo </a:t>
            </a:r>
            <a:r>
              <a:rPr lang="es-ES" sz="2177" b="1" i="1" err="1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t>IoT</a:t>
            </a:r>
            <a:endParaRPr lang="es-ES" sz="2177" b="1" i="1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2.2 Componentes del sistema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10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3B78C0-ED64-799F-4C13-245ECDC826B4}"/>
              </a:ext>
            </a:extLst>
          </p:cNvPr>
          <p:cNvSpPr txBox="1"/>
          <p:nvPr/>
        </p:nvSpPr>
        <p:spPr>
          <a:xfrm>
            <a:off x="318429" y="1220153"/>
            <a:ext cx="110579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i="1"/>
              <a:t>El sistema es modular y se compone de tres elementos diferentes: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Nodo principal: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Gestiona la comunicación con el usuario mediante la aplicación Web.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Configura el funcionamiento de los nodos secundarios mediante </a:t>
            </a:r>
            <a:r>
              <a:rPr lang="es-ES" sz="2400" i="1" err="1"/>
              <a:t>LoRaWAN</a:t>
            </a:r>
            <a:r>
              <a:rPr lang="es-ES" sz="2400" i="1"/>
              <a:t>.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Recolecta información relevante para el usuario.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Nodo Secundario: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Gestiona el paso del agua para el riego.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Puede recopilar ciertos datos.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Vías de transporte del agua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E3AE7D5-16B3-AFA5-ECA3-040FBC813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00" y="3528260"/>
            <a:ext cx="4301970" cy="3041735"/>
          </a:xfrm>
          <a:prstGeom prst="rect">
            <a:avLst/>
          </a:prstGeom>
          <a:solidFill>
            <a:schemeClr val="bg1"/>
          </a:solidFill>
          <a:ln w="38100">
            <a:solidFill>
              <a:srgbClr val="3465A4"/>
            </a:solidFill>
          </a:ln>
        </p:spPr>
      </p:pic>
    </p:spTree>
    <p:extLst>
      <p:ext uri="{BB962C8B-B14F-4D97-AF65-F5344CB8AC3E}">
        <p14:creationId xmlns:p14="http://schemas.microsoft.com/office/powerpoint/2010/main" val="422184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2.3 Esquema de funcionamiento 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EA71FED-DD41-D341-8DD7-FAAD7F9B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8" y="1084082"/>
            <a:ext cx="8683804" cy="53869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610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2.4 Requisitos de usabilidad 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15" name="CuadroTexto 1">
            <a:extLst>
              <a:ext uri="{FF2B5EF4-FFF2-40B4-BE49-F238E27FC236}">
                <a16:creationId xmlns:a16="http://schemas.microsoft.com/office/drawing/2014/main" id="{C79BAD5D-DF2F-8552-E06A-7827F0DC0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839205"/>
              </p:ext>
            </p:extLst>
          </p:nvPr>
        </p:nvGraphicFramePr>
        <p:xfrm>
          <a:off x="318429" y="1220153"/>
          <a:ext cx="11510405" cy="464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376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2.5 Comunicación con el usuario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23" name="CuadroTexto 1">
            <a:extLst>
              <a:ext uri="{FF2B5EF4-FFF2-40B4-BE49-F238E27FC236}">
                <a16:creationId xmlns:a16="http://schemas.microsoft.com/office/drawing/2014/main" id="{1DD81E3F-2634-3EAE-8BCE-DA6154228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69365"/>
              </p:ext>
            </p:extLst>
          </p:nvPr>
        </p:nvGraphicFramePr>
        <p:xfrm>
          <a:off x="318429" y="1134999"/>
          <a:ext cx="11057951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62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ACD61372-E0EF-ADA0-B3D3-A1C1BF8836D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26EBECF-BFA6-262B-4537-12020164C73F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44F2ED3-9695-DD2A-0596-A9B80E54BE9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1BD61F-7EB4-9AF3-2B53-4134BB957D7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34E25E8-5CAE-21C6-4059-CA48DC717AFB}"/>
              </a:ext>
            </a:extLst>
          </p:cNvPr>
          <p:cNvSpPr/>
          <p:nvPr/>
        </p:nvSpPr>
        <p:spPr>
          <a:xfrm>
            <a:off x="870985" y="1523849"/>
            <a:ext cx="10449273" cy="152384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DEE6E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57A09C1-A600-69A6-6685-774B371F19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0986" y="1523849"/>
            <a:ext cx="10449272" cy="1523849"/>
          </a:xfrm>
        </p:spPr>
        <p:txBody>
          <a:bodyPr/>
          <a:lstStyle/>
          <a:p>
            <a:pPr lvl="0" algn="ctr"/>
            <a:r>
              <a:rPr lang="es-ES" sz="4838" b="1" i="1"/>
              <a:t>3. Desarrollo del 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7878FD-93C9-3A81-96B8-E4E4C3DF92B6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DB496-DB48-47D5-927D-7936AB00A45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14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EC1D05A-AF97-FDF7-3C02-9D2FEFB91FEF}"/>
              </a:ext>
            </a:extLst>
          </p:cNvPr>
          <p:cNvSpPr/>
          <p:nvPr/>
        </p:nvSpPr>
        <p:spPr>
          <a:xfrm>
            <a:off x="870985" y="3265401"/>
            <a:ext cx="10449273" cy="6530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9B21F23-4B7C-A457-31B2-1B35DE4297D6}"/>
              </a:ext>
            </a:extLst>
          </p:cNvPr>
          <p:cNvSpPr/>
          <p:nvPr/>
        </p:nvSpPr>
        <p:spPr>
          <a:xfrm>
            <a:off x="870985" y="4069124"/>
            <a:ext cx="10449273" cy="28474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377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3.1.1 El nodo principal – Repertorio de </a:t>
            </a:r>
            <a:r>
              <a:rPr lang="es-ES" sz="3600" b="1" i="1" u="sng" err="1"/>
              <a:t>SoCs</a:t>
            </a:r>
            <a:endParaRPr lang="es-ES" sz="3600" b="1" i="1" u="sng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15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9561F65A-26BB-6A60-0589-8628D50E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1" y="1247546"/>
            <a:ext cx="2045882" cy="2065366"/>
          </a:xfrm>
          <a:prstGeom prst="rect">
            <a:avLst/>
          </a:prstGeom>
          <a:noFill/>
          <a:ln w="38100">
            <a:solidFill>
              <a:srgbClr val="3465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7E1B637D-ECB2-0BFE-4D17-1B921A2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18" y="1332069"/>
            <a:ext cx="2053263" cy="2053263"/>
          </a:xfrm>
          <a:prstGeom prst="rect">
            <a:avLst/>
          </a:prstGeom>
          <a:noFill/>
          <a:ln w="38100">
            <a:solidFill>
              <a:srgbClr val="3465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2F90A8-A444-884E-87C9-BF1642FB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" y="3863731"/>
            <a:ext cx="2065366" cy="206536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6C17B30E-74F9-151B-9500-9CEFE50D4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81" y="3974530"/>
            <a:ext cx="2074119" cy="1618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CD839ED-04BC-9B18-B7D7-A0968FDF9C1B}"/>
              </a:ext>
            </a:extLst>
          </p:cNvPr>
          <p:cNvSpPr txBox="1"/>
          <p:nvPr/>
        </p:nvSpPr>
        <p:spPr>
          <a:xfrm>
            <a:off x="2563181" y="1208079"/>
            <a:ext cx="35258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2000" b="1" i="1" u="sng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Seamuing</a:t>
            </a:r>
            <a:r>
              <a:rPr lang="es-ES" sz="2000" b="1" i="1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ESP32 Lora</a:t>
            </a:r>
            <a:endParaRPr lang="es-ES" sz="2000" b="1" i="1" u="sng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Pines: </a:t>
            </a:r>
            <a:r>
              <a:rPr lang="es-ES" sz="2000" i="1"/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Dimensiones:</a:t>
            </a:r>
            <a:r>
              <a:rPr lang="es-ES" sz="2000" i="1"/>
              <a:t> 5,2cm x 4cm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WIFI, </a:t>
            </a:r>
            <a:r>
              <a:rPr lang="es-ES" sz="2000" b="1" i="1" err="1"/>
              <a:t>LoRaWAN</a:t>
            </a:r>
            <a:r>
              <a:rPr lang="es-ES" sz="2000" b="1" i="1"/>
              <a:t>, </a:t>
            </a:r>
            <a:r>
              <a:rPr lang="es-ES" sz="2000" b="1" i="1" err="1"/>
              <a:t>BlueTooth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Flash:</a:t>
            </a:r>
            <a:r>
              <a:rPr lang="es-ES" sz="2000" i="1"/>
              <a:t> 8MB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Consumo:</a:t>
            </a:r>
            <a:r>
              <a:rPr lang="es-ES" sz="2000" i="1"/>
              <a:t> Deep </a:t>
            </a:r>
            <a:r>
              <a:rPr lang="es-ES" sz="2000" i="1" err="1"/>
              <a:t>Sleep</a:t>
            </a:r>
            <a:r>
              <a:rPr lang="es-ES" sz="2000" i="1"/>
              <a:t> 10</a:t>
            </a:r>
            <a:r>
              <a:rPr lang="es-ES" sz="2000" b="0" i="1">
                <a:solidFill>
                  <a:srgbClr val="040C28"/>
                </a:solidFill>
                <a:effectLst/>
                <a:latin typeface="Google Sans"/>
              </a:rPr>
              <a:t>µA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Precio:</a:t>
            </a:r>
            <a:r>
              <a:rPr lang="es-ES" sz="2000" i="1"/>
              <a:t> 15€ - 25€</a:t>
            </a:r>
            <a:endParaRPr lang="es-ES" sz="2000" b="1" i="1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49853E-DCD9-CBEC-7195-CF4E96F6941C}"/>
              </a:ext>
            </a:extLst>
          </p:cNvPr>
          <p:cNvSpPr txBox="1"/>
          <p:nvPr/>
        </p:nvSpPr>
        <p:spPr>
          <a:xfrm>
            <a:off x="8361478" y="1225900"/>
            <a:ext cx="36163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2000" b="1" i="1" u="sng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Seamuing</a:t>
            </a:r>
            <a:r>
              <a:rPr lang="es-ES" sz="2000" b="1" i="1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SX1262 Lora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Pines: </a:t>
            </a:r>
            <a:r>
              <a:rPr lang="es-ES" sz="2000" i="1"/>
              <a:t>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Dimensiones :</a:t>
            </a:r>
            <a:r>
              <a:rPr lang="es-ES" sz="2000" i="1"/>
              <a:t> 4,6cm x 2,3cm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err="1"/>
              <a:t>LoRaWAN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Flash:</a:t>
            </a:r>
            <a:r>
              <a:rPr lang="es-ES" sz="2000" i="1"/>
              <a:t> 128KB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Consumo:</a:t>
            </a:r>
            <a:r>
              <a:rPr lang="es-ES" sz="2000" i="1"/>
              <a:t> Deep </a:t>
            </a:r>
            <a:r>
              <a:rPr lang="es-ES" sz="2000" i="1" err="1"/>
              <a:t>Sleep</a:t>
            </a:r>
            <a:r>
              <a:rPr lang="es-ES" sz="2000" i="1"/>
              <a:t> 3,5</a:t>
            </a:r>
            <a:r>
              <a:rPr lang="es-ES" sz="2000" b="0" i="1">
                <a:solidFill>
                  <a:srgbClr val="040C28"/>
                </a:solidFill>
                <a:effectLst/>
                <a:latin typeface="Google Sans"/>
              </a:rPr>
              <a:t>µA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Precio:</a:t>
            </a:r>
            <a:r>
              <a:rPr lang="es-ES" sz="2000" i="1"/>
              <a:t> 20€ - 35€</a:t>
            </a:r>
            <a:endParaRPr lang="es-ES" sz="2000" b="1" i="1"/>
          </a:p>
        </p:txBody>
      </p:sp>
      <p:pic>
        <p:nvPicPr>
          <p:cNvPr id="2055" name="Picture 7" descr="Módulo Wifi ESP8266 ESP-01S Sparkfun WRL-13678 | BricoGeek.com">
            <a:extLst>
              <a:ext uri="{FF2B5EF4-FFF2-40B4-BE49-F238E27FC236}">
                <a16:creationId xmlns:a16="http://schemas.microsoft.com/office/drawing/2014/main" id="{1C245E1B-BDFE-D487-D6B9-63E131BF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2866635"/>
            <a:ext cx="985272" cy="985272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51F917C-EC1E-692B-469F-51167F22B004}"/>
              </a:ext>
            </a:extLst>
          </p:cNvPr>
          <p:cNvSpPr txBox="1"/>
          <p:nvPr/>
        </p:nvSpPr>
        <p:spPr>
          <a:xfrm>
            <a:off x="2558851" y="3728505"/>
            <a:ext cx="367243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2000" b="1" i="1" u="sng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Onion</a:t>
            </a:r>
            <a:r>
              <a:rPr lang="es-ES" sz="2000" b="1" i="1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Omega 2+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i="1"/>
              <a:t>Pines: </a:t>
            </a:r>
            <a:r>
              <a:rPr lang="es-ES" sz="2000" i="1"/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Dimensiones : </a:t>
            </a:r>
            <a:r>
              <a:rPr lang="es-ES" sz="2000" i="1"/>
              <a:t>4,3cm x 2,54cm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err="1"/>
              <a:t>LoRaWAN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Flash:</a:t>
            </a:r>
            <a:r>
              <a:rPr lang="es-ES" sz="2000" i="1"/>
              <a:t> 64MB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Consumo:</a:t>
            </a:r>
            <a:r>
              <a:rPr lang="es-ES" sz="2000" i="1"/>
              <a:t> Deep </a:t>
            </a:r>
            <a:r>
              <a:rPr lang="es-ES" sz="2000" i="1" err="1"/>
              <a:t>Sleep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Precio:</a:t>
            </a:r>
            <a:r>
              <a:rPr lang="es-ES" sz="2000" i="1"/>
              <a:t> 40-50€</a:t>
            </a:r>
            <a:endParaRPr lang="es-ES" sz="2000" b="1" i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5D3E658-6D1D-61DD-4EA4-ECA54E476A42}"/>
              </a:ext>
            </a:extLst>
          </p:cNvPr>
          <p:cNvSpPr txBox="1"/>
          <p:nvPr/>
        </p:nvSpPr>
        <p:spPr>
          <a:xfrm>
            <a:off x="8452012" y="3714686"/>
            <a:ext cx="373901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2000" b="1" i="1" u="sng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Núcleo-WL55JC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 i="1"/>
              <a:t>Pines: 32</a:t>
            </a:r>
            <a:endParaRPr lang="es-E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Dimensiones : </a:t>
            </a:r>
            <a:r>
              <a:rPr lang="es-ES" sz="2000" i="1"/>
              <a:t>6cm x 5cm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err="1"/>
              <a:t>LoRaWAN</a:t>
            </a:r>
            <a:endParaRPr lang="es-ES" sz="2000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Flash:</a:t>
            </a:r>
            <a:r>
              <a:rPr lang="es-ES" sz="2000" i="1"/>
              <a:t> 256 Kbyte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Consumo: </a:t>
            </a:r>
            <a:r>
              <a:rPr lang="es-ES" sz="2000" i="1"/>
              <a:t>500 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/>
              <a:t>Precio:</a:t>
            </a:r>
            <a:r>
              <a:rPr lang="es-ES" sz="2000" i="1"/>
              <a:t> 41,98$</a:t>
            </a:r>
            <a:endParaRPr lang="es-ES" sz="2000" b="1" i="1"/>
          </a:p>
        </p:txBody>
      </p:sp>
      <p:pic>
        <p:nvPicPr>
          <p:cNvPr id="21" name="Picture 7" descr="Módulo Wifi ESP8266 ESP-01S Sparkfun WRL-13678 | BricoGeek.com">
            <a:extLst>
              <a:ext uri="{FF2B5EF4-FFF2-40B4-BE49-F238E27FC236}">
                <a16:creationId xmlns:a16="http://schemas.microsoft.com/office/drawing/2014/main" id="{DCC5EACE-1D18-9A2B-1E8B-5DA46470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" y="5328702"/>
            <a:ext cx="985272" cy="985272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7" descr="Módulo Wifi ESP8266 ESP-01S Sparkfun WRL-13678 | BricoGeek.com">
            <a:extLst>
              <a:ext uri="{FF2B5EF4-FFF2-40B4-BE49-F238E27FC236}">
                <a16:creationId xmlns:a16="http://schemas.microsoft.com/office/drawing/2014/main" id="{B18440B0-09B2-69D0-8954-E645CA36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39" y="5080296"/>
            <a:ext cx="985272" cy="985272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7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3.1.2 El nodo principal – Sensores y actuadores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FC392C3-1298-CC53-C3B1-7AE2013C3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60103"/>
              </p:ext>
            </p:extLst>
          </p:nvPr>
        </p:nvGraphicFramePr>
        <p:xfrm>
          <a:off x="566644" y="1202523"/>
          <a:ext cx="110579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992">
                  <a:extLst>
                    <a:ext uri="{9D8B030D-6E8A-4147-A177-3AD203B41FA5}">
                      <a16:colId xmlns:a16="http://schemas.microsoft.com/office/drawing/2014/main" val="2117080347"/>
                    </a:ext>
                  </a:extLst>
                </a:gridCol>
                <a:gridCol w="1685709">
                  <a:extLst>
                    <a:ext uri="{9D8B030D-6E8A-4147-A177-3AD203B41FA5}">
                      <a16:colId xmlns:a16="http://schemas.microsoft.com/office/drawing/2014/main" val="3138574609"/>
                    </a:ext>
                  </a:extLst>
                </a:gridCol>
                <a:gridCol w="2305455">
                  <a:extLst>
                    <a:ext uri="{9D8B030D-6E8A-4147-A177-3AD203B41FA5}">
                      <a16:colId xmlns:a16="http://schemas.microsoft.com/office/drawing/2014/main" val="3627061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64587730"/>
                    </a:ext>
                  </a:extLst>
                </a:gridCol>
                <a:gridCol w="1624519">
                  <a:extLst>
                    <a:ext uri="{9D8B030D-6E8A-4147-A177-3AD203B41FA5}">
                      <a16:colId xmlns:a16="http://schemas.microsoft.com/office/drawing/2014/main" val="1659381328"/>
                    </a:ext>
                  </a:extLst>
                </a:gridCol>
                <a:gridCol w="1770477">
                  <a:extLst>
                    <a:ext uri="{9D8B030D-6E8A-4147-A177-3AD203B41FA5}">
                      <a16:colId xmlns:a16="http://schemas.microsoft.com/office/drawing/2014/main" val="72580767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s-ES"/>
                        <a:t>Sensor de Temperatura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5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/>
                        <a:t>Rerencia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Marca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Dimensiones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Rango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Consumo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DS18B20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DFRobot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90cm x 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-55ºC y 125ºC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3,3 V - 5,5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7€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PT1000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iOVEO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22,5 x 15,5 x 1,5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-35ºC y 105ºC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3,3 V - 5,5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13€ - 17€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30500109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Yageo</a:t>
                      </a:r>
                      <a:r>
                        <a:rPr lang="es-E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29 x 1 x1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hasta +500ºC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3,3 V - 5,5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36€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2899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DE17FCD-839C-4638-BFAA-DF1D92384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53035"/>
              </p:ext>
            </p:extLst>
          </p:nvPr>
        </p:nvGraphicFramePr>
        <p:xfrm>
          <a:off x="566644" y="3446351"/>
          <a:ext cx="11057952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803">
                  <a:extLst>
                    <a:ext uri="{9D8B030D-6E8A-4147-A177-3AD203B41FA5}">
                      <a16:colId xmlns:a16="http://schemas.microsoft.com/office/drawing/2014/main" val="2117080347"/>
                    </a:ext>
                  </a:extLst>
                </a:gridCol>
                <a:gridCol w="1488332">
                  <a:extLst>
                    <a:ext uri="{9D8B030D-6E8A-4147-A177-3AD203B41FA5}">
                      <a16:colId xmlns:a16="http://schemas.microsoft.com/office/drawing/2014/main" val="3138574609"/>
                    </a:ext>
                  </a:extLst>
                </a:gridCol>
                <a:gridCol w="2042808">
                  <a:extLst>
                    <a:ext uri="{9D8B030D-6E8A-4147-A177-3AD203B41FA5}">
                      <a16:colId xmlns:a16="http://schemas.microsoft.com/office/drawing/2014/main" val="3627061885"/>
                    </a:ext>
                  </a:extLst>
                </a:gridCol>
                <a:gridCol w="1293779">
                  <a:extLst>
                    <a:ext uri="{9D8B030D-6E8A-4147-A177-3AD203B41FA5}">
                      <a16:colId xmlns:a16="http://schemas.microsoft.com/office/drawing/2014/main" val="1424384146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3889622061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4064587730"/>
                    </a:ext>
                  </a:extLst>
                </a:gridCol>
                <a:gridCol w="1488332">
                  <a:extLst>
                    <a:ext uri="{9D8B030D-6E8A-4147-A177-3AD203B41FA5}">
                      <a16:colId xmlns:a16="http://schemas.microsoft.com/office/drawing/2014/main" val="1659381328"/>
                    </a:ext>
                  </a:extLst>
                </a:gridCol>
                <a:gridCol w="943626">
                  <a:extLst>
                    <a:ext uri="{9D8B030D-6E8A-4147-A177-3AD203B41FA5}">
                      <a16:colId xmlns:a16="http://schemas.microsoft.com/office/drawing/2014/main" val="725807679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s-ES"/>
                        <a:t>Sensor de presión de agua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5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/>
                        <a:t>Referencia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Marca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Dimensiones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Material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Peso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Rango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Consumo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SeeedStudio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7cm x 2,5cm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Acero al carbono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52g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0 - 1,2MPa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0,5 V - 4,5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Jadeshay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15,5 x 13,4 x 3,2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Acero inoxidable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115g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0 - 1MPa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3,3 V - 5,5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13€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TSP-10-1/2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TOSCANO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15 x 12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Acero inoxidable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175g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0 - 1MPa</a:t>
                      </a:r>
                    </a:p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V - 30V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140€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2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26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3.1.2 El nodo principal – Sensores y actuadores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FC392C3-1298-CC53-C3B1-7AE2013C3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02081"/>
              </p:ext>
            </p:extLst>
          </p:nvPr>
        </p:nvGraphicFramePr>
        <p:xfrm>
          <a:off x="566644" y="1066921"/>
          <a:ext cx="11057952" cy="185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117">
                  <a:extLst>
                    <a:ext uri="{9D8B030D-6E8A-4147-A177-3AD203B41FA5}">
                      <a16:colId xmlns:a16="http://schemas.microsoft.com/office/drawing/2014/main" val="2117080347"/>
                    </a:ext>
                  </a:extLst>
                </a:gridCol>
                <a:gridCol w="1295584">
                  <a:extLst>
                    <a:ext uri="{9D8B030D-6E8A-4147-A177-3AD203B41FA5}">
                      <a16:colId xmlns:a16="http://schemas.microsoft.com/office/drawing/2014/main" val="3138574609"/>
                    </a:ext>
                  </a:extLst>
                </a:gridCol>
                <a:gridCol w="2305455">
                  <a:extLst>
                    <a:ext uri="{9D8B030D-6E8A-4147-A177-3AD203B41FA5}">
                      <a16:colId xmlns:a16="http://schemas.microsoft.com/office/drawing/2014/main" val="362706188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64587730"/>
                    </a:ext>
                  </a:extLst>
                </a:gridCol>
                <a:gridCol w="1624519">
                  <a:extLst>
                    <a:ext uri="{9D8B030D-6E8A-4147-A177-3AD203B41FA5}">
                      <a16:colId xmlns:a16="http://schemas.microsoft.com/office/drawing/2014/main" val="1659381328"/>
                    </a:ext>
                  </a:extLst>
                </a:gridCol>
                <a:gridCol w="1770477">
                  <a:extLst>
                    <a:ext uri="{9D8B030D-6E8A-4147-A177-3AD203B41FA5}">
                      <a16:colId xmlns:a16="http://schemas.microsoft.com/office/drawing/2014/main" val="725807679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s-ES"/>
                        <a:t>Electroválvulas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5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err="1"/>
                        <a:t>Rerencia</a:t>
                      </a:r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Marca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Dimensiones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Materiales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Consumo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EZP-03-54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err="1"/>
                        <a:t>GCNGarden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20 x 20 x 10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24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23€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s-ES">
                          <a:solidFill>
                            <a:srgbClr val="333333"/>
                          </a:solidFill>
                          <a:effectLst/>
                        </a:rPr>
                        <a:t>‎Sorands7yvtexi5b-01</a:t>
                      </a:r>
                    </a:p>
                  </a:txBody>
                  <a:tcPr marL="106680" marR="106680" marT="53340"/>
                </a:tc>
                <a:tc>
                  <a:txBody>
                    <a:bodyPr/>
                    <a:lstStyle/>
                    <a:p>
                      <a:r>
                        <a:rPr lang="es-ES" err="1"/>
                        <a:t>Sorand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10 x 10 x 10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Acero inoxidable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12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‎Jadpes5of96q0yuv-02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Jadpes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6,5 x 6,4 x 2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Acero inoxidable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/>
                        <a:t>6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27€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42899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11EE380-EB82-7D0C-C00A-54541D4C6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2728"/>
              </p:ext>
            </p:extLst>
          </p:nvPr>
        </p:nvGraphicFramePr>
        <p:xfrm>
          <a:off x="566644" y="3105298"/>
          <a:ext cx="1105794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471">
                  <a:extLst>
                    <a:ext uri="{9D8B030D-6E8A-4147-A177-3AD203B41FA5}">
                      <a16:colId xmlns:a16="http://schemas.microsoft.com/office/drawing/2014/main" val="675398924"/>
                    </a:ext>
                  </a:extLst>
                </a:gridCol>
                <a:gridCol w="1951349">
                  <a:extLst>
                    <a:ext uri="{9D8B030D-6E8A-4147-A177-3AD203B41FA5}">
                      <a16:colId xmlns:a16="http://schemas.microsoft.com/office/drawing/2014/main" val="3263814289"/>
                    </a:ext>
                  </a:extLst>
                </a:gridCol>
                <a:gridCol w="999241">
                  <a:extLst>
                    <a:ext uri="{9D8B030D-6E8A-4147-A177-3AD203B41FA5}">
                      <a16:colId xmlns:a16="http://schemas.microsoft.com/office/drawing/2014/main" val="2424319212"/>
                    </a:ext>
                  </a:extLst>
                </a:gridCol>
                <a:gridCol w="2846893">
                  <a:extLst>
                    <a:ext uri="{9D8B030D-6E8A-4147-A177-3AD203B41FA5}">
                      <a16:colId xmlns:a16="http://schemas.microsoft.com/office/drawing/2014/main" val="4098093713"/>
                    </a:ext>
                  </a:extLst>
                </a:gridCol>
                <a:gridCol w="1624519">
                  <a:extLst>
                    <a:ext uri="{9D8B030D-6E8A-4147-A177-3AD203B41FA5}">
                      <a16:colId xmlns:a16="http://schemas.microsoft.com/office/drawing/2014/main" val="2220890442"/>
                    </a:ext>
                  </a:extLst>
                </a:gridCol>
                <a:gridCol w="1770476">
                  <a:extLst>
                    <a:ext uri="{9D8B030D-6E8A-4147-A177-3AD203B41FA5}">
                      <a16:colId xmlns:a16="http://schemas.microsoft.com/office/drawing/2014/main" val="244221398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s-ES"/>
                        <a:t>Pantalla LCD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err="1"/>
                        <a:t>Rerencia</a:t>
                      </a:r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Marca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Pines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Resolución / Dimensiones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Consumo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002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214-3525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err="1"/>
                        <a:t>Powertip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66 x 16mm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5,5V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2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168-3095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err="1"/>
                        <a:t>MikroElektronika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128 x 64 </a:t>
                      </a:r>
                      <a:r>
                        <a:rPr lang="es-ES" b="0" err="1"/>
                        <a:t>px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2,4 V –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90676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4BB6E50-76F1-D5E0-D0F2-022A6E6F3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6355"/>
              </p:ext>
            </p:extLst>
          </p:nvPr>
        </p:nvGraphicFramePr>
        <p:xfrm>
          <a:off x="566644" y="4770295"/>
          <a:ext cx="11057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830">
                  <a:extLst>
                    <a:ext uri="{9D8B030D-6E8A-4147-A177-3AD203B41FA5}">
                      <a16:colId xmlns:a16="http://schemas.microsoft.com/office/drawing/2014/main" val="675398924"/>
                    </a:ext>
                  </a:extLst>
                </a:gridCol>
                <a:gridCol w="1500884">
                  <a:extLst>
                    <a:ext uri="{9D8B030D-6E8A-4147-A177-3AD203B41FA5}">
                      <a16:colId xmlns:a16="http://schemas.microsoft.com/office/drawing/2014/main" val="3263814289"/>
                    </a:ext>
                  </a:extLst>
                </a:gridCol>
                <a:gridCol w="739704">
                  <a:extLst>
                    <a:ext uri="{9D8B030D-6E8A-4147-A177-3AD203B41FA5}">
                      <a16:colId xmlns:a16="http://schemas.microsoft.com/office/drawing/2014/main" val="2424319212"/>
                    </a:ext>
                  </a:extLst>
                </a:gridCol>
                <a:gridCol w="2055043">
                  <a:extLst>
                    <a:ext uri="{9D8B030D-6E8A-4147-A177-3AD203B41FA5}">
                      <a16:colId xmlns:a16="http://schemas.microsoft.com/office/drawing/2014/main" val="4098093713"/>
                    </a:ext>
                  </a:extLst>
                </a:gridCol>
                <a:gridCol w="1319753">
                  <a:extLst>
                    <a:ext uri="{9D8B030D-6E8A-4147-A177-3AD203B41FA5}">
                      <a16:colId xmlns:a16="http://schemas.microsoft.com/office/drawing/2014/main" val="792545899"/>
                    </a:ext>
                  </a:extLst>
                </a:gridCol>
                <a:gridCol w="1083168">
                  <a:extLst>
                    <a:ext uri="{9D8B030D-6E8A-4147-A177-3AD203B41FA5}">
                      <a16:colId xmlns:a16="http://schemas.microsoft.com/office/drawing/2014/main" val="3600781425"/>
                    </a:ext>
                  </a:extLst>
                </a:gridCol>
                <a:gridCol w="1562801">
                  <a:extLst>
                    <a:ext uri="{9D8B030D-6E8A-4147-A177-3AD203B41FA5}">
                      <a16:colId xmlns:a16="http://schemas.microsoft.com/office/drawing/2014/main" val="2220890442"/>
                    </a:ext>
                  </a:extLst>
                </a:gridCol>
                <a:gridCol w="1361765">
                  <a:extLst>
                    <a:ext uri="{9D8B030D-6E8A-4147-A177-3AD203B41FA5}">
                      <a16:colId xmlns:a16="http://schemas.microsoft.com/office/drawing/2014/main" val="244221398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s-ES"/>
                        <a:t>Cámaras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err="1"/>
                        <a:t>Rerencia</a:t>
                      </a:r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Marca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Pines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Dimensiones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Resolución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Píxeles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Consumo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002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OV5647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err="1"/>
                        <a:t>Weewooday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31 x 32mm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1920 x1080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5 </a:t>
                      </a:r>
                      <a:r>
                        <a:rPr lang="es-ES" b="0" err="1"/>
                        <a:t>Mpx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3,3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20€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2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FOV90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err="1"/>
                        <a:t>Innomaker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‎10,7 x 7,7 x 4,7cm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1280 x 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1 </a:t>
                      </a:r>
                      <a:r>
                        <a:rPr lang="es-ES" b="0" err="1"/>
                        <a:t>Mpx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3,3 V – 5,5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9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4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3.1.3 El nodo principal – Alimentación del nodo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3FC50C-1684-3CDE-0C76-178B4A02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2" y="2377211"/>
            <a:ext cx="2640103" cy="2640103"/>
          </a:xfrm>
          <a:prstGeom prst="rect">
            <a:avLst/>
          </a:prstGeom>
          <a:ln w="38100">
            <a:solidFill>
              <a:srgbClr val="3465A4"/>
            </a:solidFill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D6628BB-F76D-2C43-C5BA-241019140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51663"/>
              </p:ext>
            </p:extLst>
          </p:nvPr>
        </p:nvGraphicFramePr>
        <p:xfrm>
          <a:off x="566645" y="1801555"/>
          <a:ext cx="8275696" cy="4075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71637">
                  <a:extLst>
                    <a:ext uri="{9D8B030D-6E8A-4147-A177-3AD203B41FA5}">
                      <a16:colId xmlns:a16="http://schemas.microsoft.com/office/drawing/2014/main" val="1825036727"/>
                    </a:ext>
                  </a:extLst>
                </a:gridCol>
                <a:gridCol w="1898947">
                  <a:extLst>
                    <a:ext uri="{9D8B030D-6E8A-4147-A177-3AD203B41FA5}">
                      <a16:colId xmlns:a16="http://schemas.microsoft.com/office/drawing/2014/main" val="2692739382"/>
                    </a:ext>
                  </a:extLst>
                </a:gridCol>
                <a:gridCol w="1713830">
                  <a:extLst>
                    <a:ext uri="{9D8B030D-6E8A-4147-A177-3AD203B41FA5}">
                      <a16:colId xmlns:a16="http://schemas.microsoft.com/office/drawing/2014/main" val="257900623"/>
                    </a:ext>
                  </a:extLst>
                </a:gridCol>
                <a:gridCol w="1491282">
                  <a:extLst>
                    <a:ext uri="{9D8B030D-6E8A-4147-A177-3AD203B41FA5}">
                      <a16:colId xmlns:a16="http://schemas.microsoft.com/office/drawing/2014/main" val="60324353"/>
                    </a:ext>
                  </a:extLst>
                </a:gridCol>
              </a:tblGrid>
              <a:tr h="376168">
                <a:tc>
                  <a:txBody>
                    <a:bodyPr/>
                    <a:lstStyle/>
                    <a:p>
                      <a:endParaRPr lang="es-ES" sz="14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KIT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KIT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KIT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1193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Voltaje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00007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Potencia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 x 25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2 x 120W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 x 180W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04935"/>
                  </a:ext>
                </a:extLst>
              </a:tr>
              <a:tr h="958456">
                <a:tc>
                  <a:txBody>
                    <a:bodyPr/>
                    <a:lstStyle/>
                    <a:p>
                      <a:r>
                        <a:rPr lang="es-ES" sz="1400" b="1"/>
                        <a:t>Tipo controlador carga (PWM / MPPT)</a:t>
                      </a:r>
                    </a:p>
                    <a:p>
                      <a:r>
                        <a:rPr lang="es-ES" sz="1400" b="1"/>
                        <a:t>Amperaje</a:t>
                      </a:r>
                    </a:p>
                    <a:p>
                      <a:r>
                        <a:rPr lang="es-ES" sz="1400" b="1"/>
                        <a:t>Eficiencia de conversión (%)</a:t>
                      </a:r>
                    </a:p>
                    <a:p>
                      <a:r>
                        <a:rPr lang="es-ES" sz="1400" b="1"/>
                        <a:t>Potencia máxima (A*V*Eficiencia)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PWM</a:t>
                      </a:r>
                    </a:p>
                    <a:p>
                      <a:r>
                        <a:rPr lang="es-ES" sz="1400"/>
                        <a:t>10A</a:t>
                      </a:r>
                    </a:p>
                    <a:p>
                      <a:r>
                        <a:rPr lang="es-ES" sz="1400"/>
                        <a:t>70% - 90%</a:t>
                      </a:r>
                    </a:p>
                    <a:p>
                      <a:r>
                        <a:rPr lang="es-ES" sz="1400"/>
                        <a:t>96 W</a:t>
                      </a:r>
                    </a:p>
                    <a:p>
                      <a:endParaRPr lang="es-E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PWM</a:t>
                      </a:r>
                    </a:p>
                    <a:p>
                      <a:r>
                        <a:rPr lang="es-ES" sz="1400"/>
                        <a:t>30A</a:t>
                      </a:r>
                    </a:p>
                    <a:p>
                      <a:r>
                        <a:rPr lang="es-ES" sz="1400"/>
                        <a:t>70% - 90%</a:t>
                      </a:r>
                    </a:p>
                    <a:p>
                      <a:r>
                        <a:rPr lang="es-ES" sz="1400"/>
                        <a:t>288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PWM</a:t>
                      </a:r>
                    </a:p>
                    <a:p>
                      <a:r>
                        <a:rPr lang="es-ES" sz="1400"/>
                        <a:t>10ª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70% - 90%</a:t>
                      </a:r>
                    </a:p>
                    <a:p>
                      <a:r>
                        <a:rPr lang="es-ES" sz="1400"/>
                        <a:t>96W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48566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Voltaje baterías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12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71037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Salida USB 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Salida USB 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/>
                        <a:t>Salida USB 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22042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Batería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No incluida</a:t>
                      </a:r>
                    </a:p>
                    <a:p>
                      <a:r>
                        <a:rPr lang="es-ES" sz="1400"/>
                        <a:t>142,78 €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No incluida</a:t>
                      </a:r>
                      <a:br>
                        <a:rPr lang="es-ES" sz="1400"/>
                      </a:br>
                      <a:r>
                        <a:rPr lang="es-ES" sz="1400"/>
                        <a:t>142,78 €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Incluida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945560"/>
                  </a:ext>
                </a:extLst>
              </a:tr>
              <a:tr h="376168">
                <a:tc>
                  <a:txBody>
                    <a:bodyPr/>
                    <a:lstStyle/>
                    <a:p>
                      <a:r>
                        <a:rPr lang="es-ES" sz="1400" b="1"/>
                        <a:t>Precio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50,99 €</a:t>
                      </a:r>
                    </a:p>
                    <a:p>
                      <a:r>
                        <a:rPr lang="es-ES" sz="1400"/>
                        <a:t>193,77 € (+ batería)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161,49 €</a:t>
                      </a:r>
                    </a:p>
                    <a:p>
                      <a:r>
                        <a:rPr lang="es-ES" sz="1400"/>
                        <a:t>304,27 € (+ batería)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361,10 €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9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27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3.2 El nodo secundario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19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B137AD-68E3-7FD9-DF21-9D0BA1CBD5F3}"/>
              </a:ext>
            </a:extLst>
          </p:cNvPr>
          <p:cNvSpPr txBox="1"/>
          <p:nvPr/>
        </p:nvSpPr>
        <p:spPr>
          <a:xfrm>
            <a:off x="261868" y="1057613"/>
            <a:ext cx="1105795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i="1"/>
              <a:t>Se empleará el periférico </a:t>
            </a:r>
            <a:r>
              <a:rPr lang="es-ES" sz="2800" i="1" err="1">
                <a:hlinkClick r:id="rId3"/>
              </a:rPr>
              <a:t>Watersens</a:t>
            </a:r>
            <a:r>
              <a:rPr lang="es-ES" sz="2800" i="1"/>
              <a:t>, el cual integra: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Comunicación mediante </a:t>
            </a:r>
            <a:r>
              <a:rPr lang="es-ES" sz="2400" i="1" err="1"/>
              <a:t>LoRaWAN</a:t>
            </a:r>
            <a:r>
              <a:rPr lang="es-ES" sz="2400" i="1"/>
              <a:t>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Posibilidad de controlar hasta 4 electroválvulas.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Posibilidad de utilizar hasta dos sensores de humedad.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Disponible en 2 versiones: 9V y 12V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Batería integrada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07AF07-AAD3-B9F3-6F41-CE4E3BEB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46" y="3920664"/>
            <a:ext cx="3127642" cy="2637644"/>
          </a:xfrm>
          <a:prstGeom prst="rect">
            <a:avLst/>
          </a:prstGeom>
          <a:ln w="38100">
            <a:solidFill>
              <a:srgbClr val="3465A4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5D6B80-6748-8C4E-9311-669527786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339" y="1290346"/>
            <a:ext cx="2063754" cy="23156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C549D91-C9E4-7EFD-82A0-08457982F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884" y="3953951"/>
            <a:ext cx="6659209" cy="1042522"/>
          </a:xfrm>
          <a:prstGeom prst="rect">
            <a:avLst/>
          </a:prstGeom>
          <a:ln w="38100">
            <a:solidFill>
              <a:srgbClr val="3465A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710E16-28EC-018F-27EC-60EB48DAC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884" y="5138211"/>
            <a:ext cx="6659209" cy="1420097"/>
          </a:xfrm>
          <a:prstGeom prst="rect">
            <a:avLst/>
          </a:prstGeom>
          <a:ln w="38100">
            <a:solidFill>
              <a:srgbClr val="3465A4"/>
            </a:solidFill>
          </a:ln>
        </p:spPr>
      </p:pic>
    </p:spTree>
    <p:extLst>
      <p:ext uri="{BB962C8B-B14F-4D97-AF65-F5344CB8AC3E}">
        <p14:creationId xmlns:p14="http://schemas.microsoft.com/office/powerpoint/2010/main" val="191682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131D99B-9D5C-34EA-8DC2-6D4D01AF462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914056-FB6F-DD5F-34E2-3E18D23C1B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753" y="1157590"/>
            <a:ext cx="10971304" cy="5587337"/>
          </a:xfrm>
        </p:spPr>
        <p:txBody>
          <a:bodyPr numCol="2">
            <a:normAutofit/>
          </a:bodyPr>
          <a:lstStyle/>
          <a:p>
            <a:pPr lvl="0">
              <a:buSzPct val="100000"/>
              <a:buAutoNum type="arabicPeriod"/>
            </a:pPr>
            <a:r>
              <a:rPr lang="es-ES" b="1" i="1"/>
              <a:t> Planteando el escenario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Criterios seleccionados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Problema a resolver 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Situación actual</a:t>
            </a:r>
          </a:p>
          <a:p>
            <a:pPr>
              <a:buSzPct val="100000"/>
              <a:buAutoNum type="arabicPeriod"/>
            </a:pPr>
            <a:r>
              <a:rPr lang="es-ES" b="1" i="1"/>
              <a:t> Diseñando una solución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Descripción de la propuesta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Componentes del sistema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Esquema de funcionamiento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Requisitos usabilidad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Comunicación con el usuario</a:t>
            </a:r>
          </a:p>
          <a:p>
            <a:pPr>
              <a:buSzPct val="100000"/>
              <a:buAutoNum type="arabicPeriod"/>
            </a:pPr>
            <a:r>
              <a:rPr lang="es-ES" b="1" i="1"/>
              <a:t> Desarrollo del sistema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El nodo principal</a:t>
            </a:r>
          </a:p>
          <a:p>
            <a:pPr lvl="2">
              <a:buSzPct val="100000"/>
              <a:buAutoNum type="arabicPeriod"/>
            </a:pPr>
            <a:r>
              <a:rPr lang="es-ES" b="1" i="1"/>
              <a:t>Repertorio de </a:t>
            </a:r>
            <a:r>
              <a:rPr lang="es-ES" b="1" i="1" err="1"/>
              <a:t>SoCs</a:t>
            </a:r>
            <a:endParaRPr lang="es-ES" b="1" i="1"/>
          </a:p>
          <a:p>
            <a:pPr lvl="2">
              <a:buSzPct val="100000"/>
              <a:buAutoNum type="arabicPeriod"/>
            </a:pPr>
            <a:r>
              <a:rPr lang="es-ES" b="1" i="1"/>
              <a:t>Sensores y actuadores</a:t>
            </a:r>
          </a:p>
          <a:p>
            <a:pPr lvl="2">
              <a:buSzPct val="100000"/>
              <a:buAutoNum type="arabicPeriod"/>
            </a:pPr>
            <a:r>
              <a:rPr lang="es-ES" b="1" i="1"/>
              <a:t>Alimentación del nodo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El nodo secundario</a:t>
            </a:r>
          </a:p>
          <a:p>
            <a:pPr lvl="1">
              <a:buSzPct val="100000"/>
              <a:buAutoNum type="arabicPeriod"/>
            </a:pPr>
            <a:r>
              <a:rPr lang="es-ES" b="1" i="1"/>
              <a:t> Ejemplo de presupuestos</a:t>
            </a:r>
          </a:p>
          <a:p>
            <a:pPr>
              <a:buSzPct val="100000"/>
              <a:buAutoNum type="arabicPeriod"/>
            </a:pPr>
            <a:r>
              <a:rPr lang="es-ES" b="1" i="1"/>
              <a:t> Conclusiones</a:t>
            </a:r>
          </a:p>
          <a:p>
            <a:pPr>
              <a:buSzPct val="100000"/>
              <a:buAutoNum type="arabicPeriod"/>
            </a:pPr>
            <a:r>
              <a:rPr lang="es-ES" b="1" i="1"/>
              <a:t> Bibliografía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22768547-D0EC-B66D-93F7-94D83AE22741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7A75DA4E-34E4-1E86-AAAF-A8A6E74E0916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35683313-A765-237E-82D1-41F34901579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6C212A3-96E9-60B3-B68C-604CC48517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9753" y="297150"/>
            <a:ext cx="10971304" cy="860441"/>
          </a:xfrm>
        </p:spPr>
        <p:txBody>
          <a:bodyPr/>
          <a:lstStyle/>
          <a:p>
            <a:pPr lvl="0"/>
            <a:r>
              <a:rPr lang="es-ES" sz="4838" b="1" i="1" u="sng"/>
              <a:t>Índice de contenidos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813DA7-2AD7-9852-31E2-0A4BFDB9C3E1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4311D2-7A86-47FF-9226-A3C118791E99}" type="slidenum">
              <a:rPr lang="es-ES" sz="2177" smtClean="0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3.3 Ejemplos de presupuestos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97CA443A-458B-85A5-4F9C-2DC755086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103327"/>
              </p:ext>
            </p:extLst>
          </p:nvPr>
        </p:nvGraphicFramePr>
        <p:xfrm>
          <a:off x="566644" y="1084084"/>
          <a:ext cx="10536048" cy="562677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02420">
                  <a:extLst>
                    <a:ext uri="{9D8B030D-6E8A-4147-A177-3AD203B41FA5}">
                      <a16:colId xmlns:a16="http://schemas.microsoft.com/office/drawing/2014/main" val="2117080347"/>
                    </a:ext>
                  </a:extLst>
                </a:gridCol>
                <a:gridCol w="3968684">
                  <a:extLst>
                    <a:ext uri="{9D8B030D-6E8A-4147-A177-3AD203B41FA5}">
                      <a16:colId xmlns:a16="http://schemas.microsoft.com/office/drawing/2014/main" val="3138574609"/>
                    </a:ext>
                  </a:extLst>
                </a:gridCol>
                <a:gridCol w="1904215">
                  <a:extLst>
                    <a:ext uri="{9D8B030D-6E8A-4147-A177-3AD203B41FA5}">
                      <a16:colId xmlns:a16="http://schemas.microsoft.com/office/drawing/2014/main" val="3627061885"/>
                    </a:ext>
                  </a:extLst>
                </a:gridCol>
                <a:gridCol w="1760729">
                  <a:extLst>
                    <a:ext uri="{9D8B030D-6E8A-4147-A177-3AD203B41FA5}">
                      <a16:colId xmlns:a16="http://schemas.microsoft.com/office/drawing/2014/main" val="4064587730"/>
                    </a:ext>
                  </a:extLst>
                </a:gridCol>
              </a:tblGrid>
              <a:tr h="358690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/>
                        <a:t>Presupuesto – Plantación pequeña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58767"/>
                  </a:ext>
                </a:extLst>
              </a:tr>
              <a:tr h="358690">
                <a:tc>
                  <a:txBody>
                    <a:bodyPr/>
                    <a:lstStyle/>
                    <a:p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Elemento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 U.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Precio T.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14921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Seamuing SX1262 Lora (x1)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30€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30€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18298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de humedad SoC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DFRpbot - DS18B20 (x1)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7€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0"/>
                        <a:t>7€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4970"/>
                  </a:ext>
                </a:extLst>
              </a:tr>
              <a:tr h="3854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 agua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SeeedStudio (x1)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15€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15€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74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r>
                        <a:rPr lang="es-ES" b="1"/>
                        <a:t>Pantalla LCD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MikroElektronika – 168-3095 (x1)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32€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32€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42899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r>
                        <a:rPr lang="es-ES" b="1"/>
                        <a:t>Cámara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Weedwooday – 0V5647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20€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20€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56426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909826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r>
                        <a:rPr lang="es-ES" b="1"/>
                        <a:t>Nodo válvula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WaterSens (x6)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654€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3.924€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829587"/>
                  </a:ext>
                </a:extLst>
              </a:tr>
              <a:tr h="435225">
                <a:tc>
                  <a:txBody>
                    <a:bodyPr/>
                    <a:lstStyle/>
                    <a:p>
                      <a:r>
                        <a:rPr lang="es-ES" b="1"/>
                        <a:t>Electroválvula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Sorand - </a:t>
                      </a:r>
                      <a:r>
                        <a:rPr lang="es-ES">
                          <a:solidFill>
                            <a:srgbClr val="333333"/>
                          </a:solidFill>
                          <a:effectLst/>
                        </a:rPr>
                        <a:t>Sorands7yvtexi5b-01 (x24)</a:t>
                      </a:r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22€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528€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51997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r>
                        <a:rPr lang="es-ES" b="1"/>
                        <a:t>Sensor de humedad Válvula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95636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288715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r>
                        <a:rPr lang="es-ES" b="1"/>
                        <a:t>Kit energía solar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Kit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304€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304€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91573"/>
                  </a:ext>
                </a:extLst>
              </a:tr>
              <a:tr h="407454">
                <a:tc>
                  <a:txBody>
                    <a:bodyPr/>
                    <a:lstStyle/>
                    <a:p>
                      <a:endParaRPr lang="es-E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4.860€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9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55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ACD61372-E0EF-ADA0-B3D3-A1C1BF8836D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26EBECF-BFA6-262B-4537-12020164C73F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44F2ED3-9695-DD2A-0596-A9B80E54BE9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1BD61F-7EB4-9AF3-2B53-4134BB957D7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34E25E8-5CAE-21C6-4059-CA48DC717AFB}"/>
              </a:ext>
            </a:extLst>
          </p:cNvPr>
          <p:cNvSpPr/>
          <p:nvPr/>
        </p:nvSpPr>
        <p:spPr>
          <a:xfrm>
            <a:off x="870985" y="1523849"/>
            <a:ext cx="10449273" cy="152384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DEE6E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57A09C1-A600-69A6-6685-774B371F19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0986" y="1523849"/>
            <a:ext cx="10449272" cy="1523849"/>
          </a:xfrm>
        </p:spPr>
        <p:txBody>
          <a:bodyPr/>
          <a:lstStyle/>
          <a:p>
            <a:pPr lvl="0" algn="ctr"/>
            <a:r>
              <a:rPr lang="es-ES" sz="4838" b="1" i="1"/>
              <a:t>4. Conclusiones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7878FD-93C9-3A81-96B8-E4E4C3DF92B6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DB496-DB48-47D5-927D-7936AB00A45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21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EC1D05A-AF97-FDF7-3C02-9D2FEFB91FEF}"/>
              </a:ext>
            </a:extLst>
          </p:cNvPr>
          <p:cNvSpPr/>
          <p:nvPr/>
        </p:nvSpPr>
        <p:spPr>
          <a:xfrm>
            <a:off x="870985" y="3265401"/>
            <a:ext cx="10449273" cy="6530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9B21F23-4B7C-A457-31B2-1B35DE4297D6}"/>
              </a:ext>
            </a:extLst>
          </p:cNvPr>
          <p:cNvSpPr/>
          <p:nvPr/>
        </p:nvSpPr>
        <p:spPr>
          <a:xfrm>
            <a:off x="870985" y="4069124"/>
            <a:ext cx="10449273" cy="28474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4984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4 Conclusiones 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075EEB-3C12-8CBF-9611-49D55CB6B2B2}"/>
              </a:ext>
            </a:extLst>
          </p:cNvPr>
          <p:cNvSpPr txBox="1"/>
          <p:nvPr/>
        </p:nvSpPr>
        <p:spPr>
          <a:xfrm>
            <a:off x="261868" y="1057613"/>
            <a:ext cx="11057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b="1" i="1"/>
              <a:t>Pros: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Monitorización y control remotos.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Fácilmente adaptable y escalable.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Uso eficiente del agua y la energía.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Uso de energías renovables.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Compatibles con áreas extensas gracias al uso de </a:t>
            </a:r>
            <a:r>
              <a:rPr lang="es-ES" sz="2400" i="1" err="1"/>
              <a:t>LoRaWAN</a:t>
            </a:r>
            <a:r>
              <a:rPr lang="es-ES" sz="2400" i="1"/>
              <a:t>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Contras: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Alto coste en pequeñas plantaciones.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Dependencia de un sustento de agua externo.</a:t>
            </a:r>
          </a:p>
        </p:txBody>
      </p:sp>
    </p:spTree>
    <p:extLst>
      <p:ext uri="{BB962C8B-B14F-4D97-AF65-F5344CB8AC3E}">
        <p14:creationId xmlns:p14="http://schemas.microsoft.com/office/powerpoint/2010/main" val="92619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ACD61372-E0EF-ADA0-B3D3-A1C1BF8836D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26EBECF-BFA6-262B-4537-12020164C73F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44F2ED3-9695-DD2A-0596-A9B80E54BE9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1BD61F-7EB4-9AF3-2B53-4134BB957D7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34E25E8-5CAE-21C6-4059-CA48DC717AFB}"/>
              </a:ext>
            </a:extLst>
          </p:cNvPr>
          <p:cNvSpPr/>
          <p:nvPr/>
        </p:nvSpPr>
        <p:spPr>
          <a:xfrm>
            <a:off x="870985" y="1523849"/>
            <a:ext cx="10449273" cy="152384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DEE6E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57A09C1-A600-69A6-6685-774B371F19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0986" y="1523849"/>
            <a:ext cx="10449272" cy="1523849"/>
          </a:xfrm>
        </p:spPr>
        <p:txBody>
          <a:bodyPr/>
          <a:lstStyle/>
          <a:p>
            <a:pPr lvl="0" algn="ctr"/>
            <a:r>
              <a:rPr lang="es-ES" sz="4838" b="1" i="1"/>
              <a:t>5. Bibliografía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7878FD-93C9-3A81-96B8-E4E4C3DF92B6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DB496-DB48-47D5-927D-7936AB00A45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EC1D05A-AF97-FDF7-3C02-9D2FEFB91FEF}"/>
              </a:ext>
            </a:extLst>
          </p:cNvPr>
          <p:cNvSpPr/>
          <p:nvPr/>
        </p:nvSpPr>
        <p:spPr>
          <a:xfrm>
            <a:off x="870985" y="3265401"/>
            <a:ext cx="10449273" cy="6530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9B21F23-4B7C-A457-31B2-1B35DE4297D6}"/>
              </a:ext>
            </a:extLst>
          </p:cNvPr>
          <p:cNvSpPr/>
          <p:nvPr/>
        </p:nvSpPr>
        <p:spPr>
          <a:xfrm>
            <a:off x="870985" y="4069124"/>
            <a:ext cx="10449273" cy="28474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128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3FD7D054-162A-FE7C-507F-873A956E2241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B781FE-BDE9-1525-2BED-1C5567D79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0627" y="1247820"/>
            <a:ext cx="10927323" cy="5377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Nodos principales + adaptadores WIFI y LORA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3"/>
              </a:rPr>
              <a:t>ESP32 LORA WIFI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4"/>
              </a:rPr>
              <a:t>ESP32 LORA WIFI </a:t>
            </a:r>
            <a:r>
              <a:rPr lang="es-ES" sz="2000" b="1" i="1" err="1">
                <a:ea typeface="Calibri"/>
                <a:cs typeface="Calibri"/>
                <a:hlinkClick r:id="rId4"/>
              </a:rPr>
              <a:t>gateway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 err="1">
                <a:ea typeface="Calibri"/>
                <a:cs typeface="Calibri"/>
                <a:hlinkClick r:id="rId5"/>
              </a:rPr>
              <a:t>Seamuing</a:t>
            </a:r>
            <a:r>
              <a:rPr lang="es-ES" sz="2000" b="1" i="1">
                <a:ea typeface="Calibri"/>
                <a:cs typeface="Calibri"/>
                <a:hlinkClick r:id="rId5"/>
              </a:rPr>
              <a:t> LORA sin WIFI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sv-SE" sz="2000" b="1" i="1">
                <a:ea typeface="Calibri"/>
                <a:cs typeface="Calibri"/>
                <a:hlinkClick r:id="rId6"/>
              </a:rPr>
              <a:t>Onion Omega 2 sin LORA</a:t>
            </a:r>
            <a:endParaRPr lang="sv-SE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sv-SE" sz="2000" b="1" i="1">
                <a:ea typeface="Calibri"/>
                <a:cs typeface="Calibri"/>
                <a:hlinkClick r:id="rId7"/>
              </a:rPr>
              <a:t>STM Núcleo-WL55JC STM32W</a:t>
            </a:r>
            <a:endParaRPr lang="sv-SE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8"/>
              </a:rPr>
              <a:t>Adaptador LORA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9"/>
              </a:rPr>
              <a:t>Adaptador WIFI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Nodos válvula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0"/>
              </a:rPr>
              <a:t>Waters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Sensores – Medidores de humedad de suelo 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1"/>
              </a:rPr>
              <a:t>Sensor de humedad de suelo </a:t>
            </a:r>
            <a:r>
              <a:rPr lang="es-ES" sz="2000" b="1" i="1" err="1">
                <a:ea typeface="Calibri"/>
                <a:cs typeface="Calibri"/>
                <a:hlinkClick r:id="rId11"/>
              </a:rPr>
              <a:t>DFRobot</a:t>
            </a:r>
            <a:r>
              <a:rPr lang="es-ES" sz="2000" b="1" i="1">
                <a:ea typeface="Calibri"/>
                <a:cs typeface="Calibri"/>
                <a:hlinkClick r:id="rId11"/>
              </a:rPr>
              <a:t> (17€)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2"/>
              </a:rPr>
              <a:t>Sensor de humedad de suelo </a:t>
            </a:r>
            <a:r>
              <a:rPr lang="es-ES" sz="2000" b="1" i="1" err="1">
                <a:ea typeface="Calibri"/>
                <a:cs typeface="Calibri"/>
                <a:hlinkClick r:id="rId12"/>
              </a:rPr>
              <a:t>Selly</a:t>
            </a:r>
            <a:r>
              <a:rPr lang="es-ES" sz="2000" b="1" i="1">
                <a:ea typeface="Calibri"/>
                <a:cs typeface="Calibri"/>
                <a:hlinkClick r:id="rId12"/>
              </a:rPr>
              <a:t> (22€)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3"/>
              </a:rPr>
              <a:t>Sensor de humedad de suelo </a:t>
            </a:r>
            <a:r>
              <a:rPr lang="es-ES" sz="2000" b="1" i="1" err="1">
                <a:ea typeface="Calibri"/>
                <a:cs typeface="Calibri"/>
                <a:hlinkClick r:id="rId13"/>
              </a:rPr>
              <a:t>Seeed</a:t>
            </a:r>
            <a:r>
              <a:rPr lang="es-ES" sz="2000" b="1" i="1">
                <a:ea typeface="Calibri"/>
                <a:cs typeface="Calibri"/>
                <a:hlinkClick r:id="rId13"/>
              </a:rPr>
              <a:t> </a:t>
            </a:r>
            <a:r>
              <a:rPr lang="es-ES" sz="2000" b="1" i="1" err="1">
                <a:ea typeface="Calibri"/>
                <a:cs typeface="Calibri"/>
                <a:hlinkClick r:id="rId13"/>
              </a:rPr>
              <a:t>Technology</a:t>
            </a:r>
            <a:r>
              <a:rPr lang="es-ES" sz="2000" b="1" i="1">
                <a:ea typeface="Calibri"/>
                <a:cs typeface="Calibri"/>
                <a:hlinkClick r:id="rId13"/>
              </a:rPr>
              <a:t> (117€)</a:t>
            </a:r>
            <a:endParaRPr lang="es-ES" sz="2000" b="1" i="1">
              <a:ea typeface="Calibri"/>
              <a:cs typeface="Calibri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3E80D86-828F-9C47-B62E-1D9802AD69EE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FE78BE27-EC49-6038-1523-B538129F57D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79644EC3-FE57-DA29-02F3-F2D3BDE08E1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947F0A5-FC33-AE8F-FFC9-8710B7B8F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0627" y="161525"/>
            <a:ext cx="10971304" cy="1144631"/>
          </a:xfrm>
        </p:spPr>
        <p:txBody>
          <a:bodyPr/>
          <a:lstStyle/>
          <a:p>
            <a:pPr lvl="0"/>
            <a:r>
              <a:rPr lang="es-ES" sz="4838" b="1" i="1"/>
              <a:t>Bibliografía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48985D-A0B0-4991-0C37-E109830617C0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1383C3-71C5-4BEE-9C44-8CF2DB6B6E07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24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3FD7D054-162A-FE7C-507F-873A956E2241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B781FE-BDE9-1525-2BED-1C5567D79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0627" y="1247820"/>
            <a:ext cx="10927323" cy="5377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Sensores – Medidores de temperatura estancos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3"/>
              </a:rPr>
              <a:t>Sensor de temperatura estanco </a:t>
            </a:r>
            <a:r>
              <a:rPr lang="es-ES" sz="2000" b="1" i="1" err="1">
                <a:ea typeface="Calibri"/>
                <a:cs typeface="Calibri"/>
                <a:hlinkClick r:id="rId3"/>
              </a:rPr>
              <a:t>DFRobot</a:t>
            </a:r>
            <a:r>
              <a:rPr lang="es-ES" sz="2000" b="1" i="1">
                <a:ea typeface="Calibri"/>
                <a:cs typeface="Calibri"/>
                <a:hlinkClick r:id="rId3"/>
              </a:rPr>
              <a:t> (7€)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4"/>
              </a:rPr>
              <a:t>Sensor de temperatura alemán PT1000 (14€)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5"/>
              </a:rPr>
              <a:t>Sensor de temperatura meteorológica </a:t>
            </a:r>
            <a:r>
              <a:rPr lang="es-ES" sz="2000" b="1" i="1" err="1">
                <a:ea typeface="Calibri"/>
                <a:cs typeface="Calibri"/>
                <a:hlinkClick r:id="rId5"/>
              </a:rPr>
              <a:t>Yageo</a:t>
            </a:r>
            <a:r>
              <a:rPr lang="es-ES" sz="2000" b="1" i="1">
                <a:ea typeface="Calibri"/>
                <a:cs typeface="Calibri"/>
                <a:hlinkClick r:id="rId5"/>
              </a:rPr>
              <a:t> (36€)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Sensores – Medidores de presión de agua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6"/>
              </a:rPr>
              <a:t>Sensor de presión de agua G1 (14€)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7"/>
              </a:rPr>
              <a:t>Sensor de </a:t>
            </a:r>
            <a:r>
              <a:rPr lang="es-ES" sz="2000" b="1" i="1" err="1">
                <a:ea typeface="Calibri"/>
                <a:cs typeface="Calibri"/>
                <a:hlinkClick r:id="rId7"/>
              </a:rPr>
              <a:t>preseion</a:t>
            </a:r>
            <a:r>
              <a:rPr lang="es-ES" sz="2000" b="1" i="1">
                <a:ea typeface="Calibri"/>
                <a:cs typeface="Calibri"/>
                <a:hlinkClick r:id="rId7"/>
              </a:rPr>
              <a:t> de agua </a:t>
            </a:r>
            <a:r>
              <a:rPr lang="es-ES" sz="2000" b="1" i="1" err="1">
                <a:ea typeface="Calibri"/>
                <a:cs typeface="Calibri"/>
                <a:hlinkClick r:id="rId7"/>
              </a:rPr>
              <a:t>Jadeshay</a:t>
            </a:r>
            <a:r>
              <a:rPr lang="es-ES" sz="2000" b="1" i="1">
                <a:ea typeface="Calibri"/>
                <a:cs typeface="Calibri"/>
                <a:hlinkClick r:id="rId7"/>
              </a:rPr>
              <a:t> (26€)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8"/>
              </a:rPr>
              <a:t>Sensor de </a:t>
            </a:r>
            <a:r>
              <a:rPr lang="es-ES" sz="2000" b="1" i="1" err="1">
                <a:ea typeface="Calibri"/>
                <a:cs typeface="Calibri"/>
                <a:hlinkClick r:id="rId8"/>
              </a:rPr>
              <a:t>preseion</a:t>
            </a:r>
            <a:r>
              <a:rPr lang="es-ES" sz="2000" b="1" i="1">
                <a:ea typeface="Calibri"/>
                <a:cs typeface="Calibri"/>
                <a:hlinkClick r:id="rId8"/>
              </a:rPr>
              <a:t> de agua </a:t>
            </a:r>
            <a:r>
              <a:rPr lang="es-ES" sz="2000" b="1" i="1" err="1">
                <a:ea typeface="Calibri"/>
                <a:cs typeface="Calibri"/>
                <a:hlinkClick r:id="rId8"/>
              </a:rPr>
              <a:t>Jadeshay</a:t>
            </a:r>
            <a:r>
              <a:rPr lang="es-ES" sz="2000" b="1" i="1">
                <a:ea typeface="Calibri"/>
                <a:cs typeface="Calibri"/>
                <a:hlinkClick r:id="rId8"/>
              </a:rPr>
              <a:t> (140€)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Actuadores - Electroválvulas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 err="1">
                <a:ea typeface="Calibri"/>
                <a:cs typeface="Calibri"/>
                <a:hlinkClick r:id="rId9"/>
              </a:rPr>
              <a:t>Electroválcula</a:t>
            </a:r>
            <a:r>
              <a:rPr lang="es-ES" sz="2000" b="1" i="1">
                <a:ea typeface="Calibri"/>
                <a:cs typeface="Calibri"/>
                <a:hlinkClick r:id="rId9"/>
              </a:rPr>
              <a:t> riego Toro (23€)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0"/>
              </a:rPr>
              <a:t>Electroválvula 12V (22€)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 err="1">
                <a:ea typeface="Calibri"/>
                <a:cs typeface="Calibri"/>
                <a:hlinkClick r:id="rId11"/>
              </a:rPr>
              <a:t>Electrovávula</a:t>
            </a:r>
            <a:r>
              <a:rPr lang="es-ES" sz="2000" b="1" i="1">
                <a:ea typeface="Calibri"/>
                <a:cs typeface="Calibri"/>
                <a:hlinkClick r:id="rId11"/>
              </a:rPr>
              <a:t> 6V (27€)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Actuadores – Pantallas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2"/>
              </a:rPr>
              <a:t>Pantalla LCD dos líneas (25€)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13"/>
              </a:rPr>
              <a:t>Pantalla LCD 128x64 (32€)</a:t>
            </a:r>
            <a:endParaRPr lang="es-ES" sz="2000" b="1" i="1">
              <a:ea typeface="Calibri"/>
              <a:cs typeface="Calibri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3E80D86-828F-9C47-B62E-1D9802AD69EE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FE78BE27-EC49-6038-1523-B538129F57D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79644EC3-FE57-DA29-02F3-F2D3BDE08E1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947F0A5-FC33-AE8F-FFC9-8710B7B8F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0627" y="161525"/>
            <a:ext cx="10971304" cy="1144631"/>
          </a:xfrm>
        </p:spPr>
        <p:txBody>
          <a:bodyPr/>
          <a:lstStyle/>
          <a:p>
            <a:pPr lvl="0"/>
            <a:r>
              <a:rPr lang="es-ES" sz="4838" b="1" i="1"/>
              <a:t>Bibliografía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48985D-A0B0-4991-0C37-E109830617C0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1383C3-71C5-4BEE-9C44-8CF2DB6B6E07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25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2892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3FD7D054-162A-FE7C-507F-873A956E2241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B781FE-BDE9-1525-2BED-1C5567D795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0627" y="1247820"/>
            <a:ext cx="10927323" cy="5377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Actuadores – Cámaras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3"/>
              </a:rPr>
              <a:t>Cámara HD IR-CUT (20€)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4"/>
              </a:rPr>
              <a:t>Cámara monocromo Industrial OV9281 (35€)</a:t>
            </a:r>
            <a:endParaRPr lang="es-ES" sz="2000" b="1" i="1">
              <a:ea typeface="Calibri"/>
              <a:cs typeface="Calibri"/>
            </a:endParaRPr>
          </a:p>
          <a:p>
            <a:pPr lvl="1"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  <a:hlinkClick r:id="rId5"/>
              </a:rPr>
              <a:t>Cámara HD </a:t>
            </a:r>
            <a:r>
              <a:rPr lang="es-ES" sz="2000" b="1" i="1" err="1">
                <a:ea typeface="Calibri"/>
                <a:cs typeface="Calibri"/>
                <a:hlinkClick r:id="rId5"/>
              </a:rPr>
              <a:t>tevi</a:t>
            </a:r>
            <a:r>
              <a:rPr lang="es-ES" sz="2000" b="1" i="1">
                <a:ea typeface="Calibri"/>
                <a:cs typeface="Calibri"/>
                <a:hlinkClick r:id="rId5"/>
              </a:rPr>
              <a:t> (100€)</a:t>
            </a:r>
            <a:endParaRPr lang="es-ES" sz="2000" b="1" i="1">
              <a:ea typeface="Calibri"/>
              <a:cs typeface="Calibri"/>
            </a:endParaRPr>
          </a:p>
          <a:p>
            <a:pPr algn="just">
              <a:buSzPct val="45000"/>
              <a:buFont typeface="StarSymbol"/>
              <a:buChar char="●"/>
            </a:pPr>
            <a:r>
              <a:rPr lang="es-ES" sz="2000" b="1" i="1">
                <a:ea typeface="Calibri"/>
                <a:cs typeface="Calibri"/>
              </a:rPr>
              <a:t>El nodo principal – Alimentación del nodo</a:t>
            </a:r>
          </a:p>
          <a:p>
            <a:pPr lvl="1" algn="just">
              <a:buSzPct val="45000"/>
              <a:buFont typeface="StarSymbol"/>
              <a:buChar char="●"/>
            </a:pPr>
            <a:r>
              <a:rPr lang="es-ES" sz="1600" b="1" i="1">
                <a:ea typeface="Calibri"/>
                <a:cs typeface="Calibri"/>
                <a:hlinkClick r:id="rId6"/>
              </a:rPr>
              <a:t>Kit ECOWORTHY</a:t>
            </a:r>
            <a:endParaRPr lang="es-ES" sz="1600" b="1" i="1">
              <a:ea typeface="Calibri"/>
              <a:cs typeface="Calibri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D3E80D86-828F-9C47-B62E-1D9802AD69EE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FE78BE27-EC49-6038-1523-B538129F57D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79644EC3-FE57-DA29-02F3-F2D3BDE08E1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947F0A5-FC33-AE8F-FFC9-8710B7B8F5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0627" y="161525"/>
            <a:ext cx="10971304" cy="1144631"/>
          </a:xfrm>
        </p:spPr>
        <p:txBody>
          <a:bodyPr/>
          <a:lstStyle/>
          <a:p>
            <a:pPr lvl="0"/>
            <a:r>
              <a:rPr lang="es-ES" sz="4838" b="1" i="1"/>
              <a:t>Bibliografía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848985D-A0B0-4991-0C37-E109830617C0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1383C3-71C5-4BEE-9C44-8CF2DB6B6E07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26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337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ACD61372-E0EF-ADA0-B3D3-A1C1BF8836D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26EBECF-BFA6-262B-4537-12020164C73F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44F2ED3-9695-DD2A-0596-A9B80E54BE9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1BD61F-7EB4-9AF3-2B53-4134BB957D7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34E25E8-5CAE-21C6-4059-CA48DC717AFB}"/>
              </a:ext>
            </a:extLst>
          </p:cNvPr>
          <p:cNvSpPr/>
          <p:nvPr/>
        </p:nvSpPr>
        <p:spPr>
          <a:xfrm>
            <a:off x="870985" y="1523849"/>
            <a:ext cx="10449273" cy="152384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DEE6E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57A09C1-A600-69A6-6685-774B371F19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0986" y="1523849"/>
            <a:ext cx="10449272" cy="1523849"/>
          </a:xfrm>
        </p:spPr>
        <p:txBody>
          <a:bodyPr/>
          <a:lstStyle/>
          <a:p>
            <a:pPr lvl="0" algn="ctr"/>
            <a:r>
              <a:rPr lang="es-ES" sz="4838" b="1" i="1"/>
              <a:t>1. Planteando el escenario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7878FD-93C9-3A81-96B8-E4E4C3DF92B6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DB496-DB48-47D5-927D-7936AB00A45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EC1D05A-AF97-FDF7-3C02-9D2FEFB91FEF}"/>
              </a:ext>
            </a:extLst>
          </p:cNvPr>
          <p:cNvSpPr/>
          <p:nvPr/>
        </p:nvSpPr>
        <p:spPr>
          <a:xfrm>
            <a:off x="870985" y="3265401"/>
            <a:ext cx="10449273" cy="6530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9B21F23-4B7C-A457-31B2-1B35DE4297D6}"/>
              </a:ext>
            </a:extLst>
          </p:cNvPr>
          <p:cNvSpPr/>
          <p:nvPr/>
        </p:nvSpPr>
        <p:spPr>
          <a:xfrm>
            <a:off x="870985" y="4069124"/>
            <a:ext cx="10449273" cy="28474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1.1 Criterios seleccionados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540B937-7F1C-5BCF-D2A6-E3A10E8B0D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9557" y="1615409"/>
            <a:ext cx="1820687" cy="409655"/>
          </a:xfrm>
        </p:spPr>
        <p:txBody>
          <a:bodyPr anchorCtr="1">
            <a:noAutofit/>
          </a:bodyPr>
          <a:lstStyle/>
          <a:p>
            <a:pPr marL="0" indent="0" algn="just">
              <a:spcBef>
                <a:spcPts val="2401"/>
              </a:spcBef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Escenarios</a:t>
            </a:r>
            <a:endParaRPr lang="es-ES" sz="2400" b="1" i="1">
              <a:solidFill>
                <a:srgbClr val="040C28"/>
              </a:solidFill>
              <a:effectLst/>
              <a:latin typeface="Google Sans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2BBD6F-44D9-6EE0-6F97-464AE8DE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" y="2195545"/>
            <a:ext cx="1679576" cy="2321046"/>
          </a:xfrm>
          <a:prstGeom prst="rect">
            <a:avLst/>
          </a:prstGeom>
          <a:ln w="38100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8160D8D-E50B-D97C-5FF8-78789191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197" y="2200376"/>
            <a:ext cx="1654289" cy="2312134"/>
          </a:xfrm>
          <a:prstGeom prst="rect">
            <a:avLst/>
          </a:prstGeom>
          <a:ln w="38100"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727727-ADC6-EEE7-AEAD-88709AE79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550" y="2195545"/>
            <a:ext cx="1665521" cy="232104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6F31A9E-4E0B-FCD4-35D3-CFE7EF70B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780" y="3341748"/>
            <a:ext cx="1665520" cy="23161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04CECCB-24B8-8524-B445-6EC792B88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135" y="2177833"/>
            <a:ext cx="1665519" cy="2327831"/>
          </a:xfrm>
          <a:prstGeom prst="rect">
            <a:avLst/>
          </a:prstGeo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396250CB-E616-E5D8-3B39-E225036F63E1}"/>
              </a:ext>
            </a:extLst>
          </p:cNvPr>
          <p:cNvSpPr txBox="1">
            <a:spLocks/>
          </p:cNvSpPr>
          <p:nvPr/>
        </p:nvSpPr>
        <p:spPr>
          <a:xfrm>
            <a:off x="2994659" y="1616222"/>
            <a:ext cx="1612918" cy="372026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Personas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DE834829-A180-5F4D-01CC-238B8B0B8D6F}"/>
              </a:ext>
            </a:extLst>
          </p:cNvPr>
          <p:cNvSpPr txBox="1">
            <a:spLocks/>
          </p:cNvSpPr>
          <p:nvPr/>
        </p:nvSpPr>
        <p:spPr>
          <a:xfrm>
            <a:off x="5422896" y="1611643"/>
            <a:ext cx="1610739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Misiones</a:t>
            </a:r>
          </a:p>
        </p:txBody>
      </p:sp>
      <p:sp>
        <p:nvSpPr>
          <p:cNvPr id="23" name="Marcador de texto 5">
            <a:extLst>
              <a:ext uri="{FF2B5EF4-FFF2-40B4-BE49-F238E27FC236}">
                <a16:creationId xmlns:a16="http://schemas.microsoft.com/office/drawing/2014/main" id="{3CED6F3D-31DC-E634-3957-F446CAF2BE8B}"/>
              </a:ext>
            </a:extLst>
          </p:cNvPr>
          <p:cNvSpPr txBox="1">
            <a:spLocks/>
          </p:cNvSpPr>
          <p:nvPr/>
        </p:nvSpPr>
        <p:spPr>
          <a:xfrm>
            <a:off x="7763165" y="1615940"/>
            <a:ext cx="1366147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Cosas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1E8B28-F63C-9212-BB30-A05B13450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718" y="2170988"/>
            <a:ext cx="1665518" cy="2341522"/>
          </a:xfrm>
          <a:prstGeom prst="rect">
            <a:avLst/>
          </a:prstGeom>
        </p:spPr>
      </p:pic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8CD05A1F-3752-149F-9117-D9EDE600B66F}"/>
              </a:ext>
            </a:extLst>
          </p:cNvPr>
          <p:cNvSpPr txBox="1">
            <a:spLocks/>
          </p:cNvSpPr>
          <p:nvPr/>
        </p:nvSpPr>
        <p:spPr>
          <a:xfrm>
            <a:off x="9942878" y="1436679"/>
            <a:ext cx="1813197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Acciones humanas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1.1 Criterios seleccionados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7FB9F55-BF77-BB4E-4813-5642F0BC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2" y="1808409"/>
            <a:ext cx="1697716" cy="23590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47EECA-B631-E979-49F8-54B6B9E2E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0" y="3245285"/>
            <a:ext cx="1671640" cy="23112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FF81EF-F086-C822-3E28-F5D080F6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785" y="3245285"/>
            <a:ext cx="1671641" cy="2331499"/>
          </a:xfrm>
          <a:prstGeom prst="rect">
            <a:avLst/>
          </a:prstGeom>
        </p:spPr>
      </p:pic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D5FE7FA-6150-4E4D-267D-BB2FA885FFA9}"/>
              </a:ext>
            </a:extLst>
          </p:cNvPr>
          <p:cNvSpPr txBox="1">
            <a:spLocks/>
          </p:cNvSpPr>
          <p:nvPr/>
        </p:nvSpPr>
        <p:spPr>
          <a:xfrm>
            <a:off x="1222413" y="1245603"/>
            <a:ext cx="1620483" cy="390841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Sensores</a:t>
            </a:r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A9BFE663-4911-F5D6-6E1B-BFE20C11AC3B}"/>
              </a:ext>
            </a:extLst>
          </p:cNvPr>
          <p:cNvSpPr txBox="1">
            <a:spLocks/>
          </p:cNvSpPr>
          <p:nvPr/>
        </p:nvSpPr>
        <p:spPr>
          <a:xfrm>
            <a:off x="4249636" y="1248211"/>
            <a:ext cx="1676927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Servicios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6189CD95-5CF9-49CE-8ED5-F1C372C7E60D}"/>
              </a:ext>
            </a:extLst>
          </p:cNvPr>
          <p:cNvSpPr txBox="1">
            <a:spLocks/>
          </p:cNvSpPr>
          <p:nvPr/>
        </p:nvSpPr>
        <p:spPr>
          <a:xfrm>
            <a:off x="6493878" y="1248571"/>
            <a:ext cx="1751483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 err="1">
                <a:solidFill>
                  <a:srgbClr val="040C28"/>
                </a:solidFill>
                <a:latin typeface="Google Sans"/>
              </a:rPr>
              <a:t>Feedback</a:t>
            </a:r>
            <a:endParaRPr lang="es-ES" sz="2400" b="1" i="1">
              <a:solidFill>
                <a:srgbClr val="040C28"/>
              </a:solidFill>
              <a:latin typeface="Google Sans"/>
            </a:endParaRP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CC2CB236-8BBD-31E7-C9C3-EC41980E8F02}"/>
              </a:ext>
            </a:extLst>
          </p:cNvPr>
          <p:cNvSpPr txBox="1">
            <a:spLocks/>
          </p:cNvSpPr>
          <p:nvPr/>
        </p:nvSpPr>
        <p:spPr>
          <a:xfrm>
            <a:off x="8756231" y="1294727"/>
            <a:ext cx="2748281" cy="400248"/>
          </a:xfrm>
          <a:prstGeom prst="rect">
            <a:avLst/>
          </a:prstGeom>
        </p:spPr>
        <p:txBody>
          <a:bodyPr vert="horz" lIns="91440" tIns="45720" rIns="91440" bIns="45720" rtlCol="0" anchorCtr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2401"/>
              </a:spcBef>
              <a:buFont typeface="Arial" panose="020B0604020202020204" pitchFamily="34" charset="0"/>
              <a:buNone/>
            </a:pPr>
            <a:r>
              <a:rPr lang="es-ES" sz="2400" b="1" i="1">
                <a:solidFill>
                  <a:srgbClr val="040C28"/>
                </a:solidFill>
                <a:latin typeface="Google Sans"/>
              </a:rPr>
              <a:t>Criterios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5D1B2B4-5E8D-1C3F-FD35-5C20CD096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502" y="1869196"/>
            <a:ext cx="1671641" cy="23179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165CA12-B2AE-5DE9-D23B-B2FC4F47D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826" y="3292386"/>
            <a:ext cx="1671640" cy="234029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E70C65D-3DA0-60CC-FA13-87CEC210A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707" y="1869196"/>
            <a:ext cx="1671639" cy="233343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70BF198-3BA9-1AB4-29D0-20D3750BB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9549" y="3245285"/>
            <a:ext cx="1671639" cy="235012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946A21C-385D-9675-F00F-0DAD60B42B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9903" y="2142269"/>
            <a:ext cx="1664644" cy="233343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C0135BA-6034-CF62-66C2-AF7383232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6444" y="3313351"/>
            <a:ext cx="1642113" cy="228551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41D0924-37DF-A20C-A3AF-233DEEC2A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013" y="3313350"/>
            <a:ext cx="1643069" cy="22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1.2 Problema a resolver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3B78C0-ED64-799F-4C13-245ECDC826B4}"/>
              </a:ext>
            </a:extLst>
          </p:cNvPr>
          <p:cNvSpPr txBox="1"/>
          <p:nvPr/>
        </p:nvSpPr>
        <p:spPr>
          <a:xfrm>
            <a:off x="318429" y="1220153"/>
            <a:ext cx="11306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i="1"/>
              <a:t>La humanidad es cada vez más consciente sobre la necesidad de cuidar la naturaleza y respetar aquellos recursos que esta nos proporciona, con el objetivo de ser productivos, pero también respetuosos.</a:t>
            </a:r>
          </a:p>
        </p:txBody>
      </p:sp>
      <p:pic>
        <p:nvPicPr>
          <p:cNvPr id="6" name="Imagen 5" descr="Icono&#10;&#10;Descripción generada automáticamente con confianza media">
            <a:extLst>
              <a:ext uri="{FF2B5EF4-FFF2-40B4-BE49-F238E27FC236}">
                <a16:creationId xmlns:a16="http://schemas.microsoft.com/office/drawing/2014/main" id="{E4961C7E-1384-B55F-2110-731C8B700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503" y="2651254"/>
            <a:ext cx="3498691" cy="34986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555AF72-A0BF-3D9F-01D8-F5D75E1BDFF4}"/>
              </a:ext>
            </a:extLst>
          </p:cNvPr>
          <p:cNvSpPr txBox="1"/>
          <p:nvPr/>
        </p:nvSpPr>
        <p:spPr>
          <a:xfrm>
            <a:off x="318429" y="2946356"/>
            <a:ext cx="825996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i="1"/>
              <a:t>El agua se ha convertido en uno de los bienes más preciados, sin embargo, aún se encuentran grandes áreas de terreno donde no se emplea de forma eficiente.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b="1" i="1"/>
              <a:t>Problema:</a:t>
            </a:r>
            <a:r>
              <a:rPr lang="es-ES" sz="2800" i="1"/>
              <a:t> “Carencia de una correcta gestión del agua cuando trabajamos en contacto con la flora”</a:t>
            </a:r>
            <a:endParaRPr lang="es-ES" sz="2800" b="1" i="1"/>
          </a:p>
        </p:txBody>
      </p:sp>
    </p:spTree>
    <p:extLst>
      <p:ext uri="{BB962C8B-B14F-4D97-AF65-F5344CB8AC3E}">
        <p14:creationId xmlns:p14="http://schemas.microsoft.com/office/powerpoint/2010/main" val="234737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1.3 Situación actual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3B78C0-ED64-799F-4C13-245ECDC826B4}"/>
              </a:ext>
            </a:extLst>
          </p:cNvPr>
          <p:cNvSpPr txBox="1"/>
          <p:nvPr/>
        </p:nvSpPr>
        <p:spPr>
          <a:xfrm>
            <a:off x="293531" y="1084082"/>
            <a:ext cx="921811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b="1" i="1" err="1"/>
              <a:t>Watersens</a:t>
            </a:r>
            <a:r>
              <a:rPr lang="es-ES" sz="2800" b="1" i="1"/>
              <a:t>: </a:t>
            </a:r>
            <a:r>
              <a:rPr lang="es-ES" sz="2800" i="1"/>
              <a:t>Control de agua inteligente comunicado por </a:t>
            </a:r>
            <a:r>
              <a:rPr lang="es-ES" sz="2800" i="1" err="1"/>
              <a:t>LoRaWAN</a:t>
            </a:r>
            <a:r>
              <a:rPr lang="es-ES" sz="2800" i="1"/>
              <a:t> que optimiza el consumo y reduce los costes de mantenimiento. </a:t>
            </a:r>
            <a:endParaRPr lang="es-ES" sz="2800" b="1" i="1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Pro:</a:t>
            </a:r>
            <a:r>
              <a:rPr lang="es-ES" sz="2400" i="1"/>
              <a:t> Alta fiabilidad y versatilidad en el control remoto del riego.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Contra:</a:t>
            </a:r>
            <a:r>
              <a:rPr lang="es-ES" sz="2400" i="1"/>
              <a:t> Precio por unidad elevado.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C01453-FC90-0610-4687-15897432D0BF}"/>
              </a:ext>
            </a:extLst>
          </p:cNvPr>
          <p:cNvSpPr txBox="1"/>
          <p:nvPr/>
        </p:nvSpPr>
        <p:spPr>
          <a:xfrm>
            <a:off x="293532" y="3667096"/>
            <a:ext cx="79670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b="1" i="1"/>
              <a:t>Envira </a:t>
            </a:r>
            <a:r>
              <a:rPr lang="es-ES" sz="2800" b="1" i="1" err="1"/>
              <a:t>IoT</a:t>
            </a:r>
            <a:r>
              <a:rPr lang="es-ES" sz="2800" b="1" i="1"/>
              <a:t>:</a:t>
            </a:r>
            <a:r>
              <a:rPr lang="es-ES" sz="2800" i="1"/>
              <a:t> </a:t>
            </a:r>
            <a:r>
              <a:rPr lang="es-ES" sz="2800" i="1" err="1"/>
              <a:t>Despiegue</a:t>
            </a:r>
            <a:r>
              <a:rPr lang="es-ES" sz="2800" i="1"/>
              <a:t> </a:t>
            </a:r>
            <a:r>
              <a:rPr lang="es-ES" sz="2800" i="1" err="1"/>
              <a:t>IoT</a:t>
            </a:r>
            <a:r>
              <a:rPr lang="es-ES" sz="2800" i="1"/>
              <a:t> convencional que monitoriza la calidad y el caudal del agua, disponiendo de sistemas de monitorización y aleta.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Pro:</a:t>
            </a:r>
            <a:r>
              <a:rPr lang="es-ES" sz="2400" i="1"/>
              <a:t> Adaptabilidad del sistema a diferentes medios e instalaciones.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b="1" i="1"/>
              <a:t>Contra:</a:t>
            </a:r>
            <a:r>
              <a:rPr lang="es-ES" sz="2400" i="1"/>
              <a:t> Necesidad de diseñar el despliegue a medida.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684CF1E-AF9A-E37E-DA24-B7275B3D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78" y="3909280"/>
            <a:ext cx="3032734" cy="22360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4E4C71-95D3-47B1-986B-45F68941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772" y="978276"/>
            <a:ext cx="169254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ACD61372-E0EF-ADA0-B3D3-A1C1BF8836DD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26EBECF-BFA6-262B-4537-12020164C73F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B44F2ED3-9695-DD2A-0596-A9B80E54BE99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91BD61F-7EB4-9AF3-2B53-4134BB957D7A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34E25E8-5CAE-21C6-4059-CA48DC717AFB}"/>
              </a:ext>
            </a:extLst>
          </p:cNvPr>
          <p:cNvSpPr/>
          <p:nvPr/>
        </p:nvSpPr>
        <p:spPr>
          <a:xfrm>
            <a:off x="870985" y="1523849"/>
            <a:ext cx="10449273" cy="152384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DEE6E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57A09C1-A600-69A6-6685-774B371F19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0986" y="1523849"/>
            <a:ext cx="10449272" cy="1523849"/>
          </a:xfrm>
        </p:spPr>
        <p:txBody>
          <a:bodyPr/>
          <a:lstStyle/>
          <a:p>
            <a:pPr lvl="0" algn="ctr"/>
            <a:r>
              <a:rPr lang="es-ES" sz="4838" b="1" i="1"/>
              <a:t>2. Diseñando una solución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7878FD-93C9-3A81-96B8-E4E4C3DF92B6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ADB496-DB48-47D5-927D-7936AB00A45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8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EC1D05A-AF97-FDF7-3C02-9D2FEFB91FEF}"/>
              </a:ext>
            </a:extLst>
          </p:cNvPr>
          <p:cNvSpPr/>
          <p:nvPr/>
        </p:nvSpPr>
        <p:spPr>
          <a:xfrm>
            <a:off x="870985" y="3265401"/>
            <a:ext cx="10449273" cy="6530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49B21F23-4B7C-A457-31B2-1B35DE4297D6}"/>
              </a:ext>
            </a:extLst>
          </p:cNvPr>
          <p:cNvSpPr/>
          <p:nvPr/>
        </p:nvSpPr>
        <p:spPr>
          <a:xfrm>
            <a:off x="870985" y="4069124"/>
            <a:ext cx="10449273" cy="28474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729FCF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911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E20959C6-9343-EABF-501C-4746C777BB94}"/>
              </a:ext>
            </a:extLst>
          </p:cNvPr>
          <p:cNvSpPr/>
          <p:nvPr/>
        </p:nvSpPr>
        <p:spPr>
          <a:xfrm rot="2580613">
            <a:off x="11512210" y="5776329"/>
            <a:ext cx="1253471" cy="18168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1CBDA81-EB7F-F0EE-B7C8-F089BECEE1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66644" y="288005"/>
            <a:ext cx="11057952" cy="796077"/>
          </a:xfrm>
        </p:spPr>
        <p:txBody>
          <a:bodyPr>
            <a:normAutofit/>
          </a:bodyPr>
          <a:lstStyle/>
          <a:p>
            <a:pPr lvl="0"/>
            <a:r>
              <a:rPr lang="es-ES" sz="3600" b="1" i="1" u="sng"/>
              <a:t>2.1 Descripción de la propuesta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9935363-94A7-E4DE-39A8-EF10F9DB72F9}"/>
              </a:ext>
            </a:extLst>
          </p:cNvPr>
          <p:cNvSpPr/>
          <p:nvPr/>
        </p:nvSpPr>
        <p:spPr>
          <a:xfrm>
            <a:off x="214" y="0"/>
            <a:ext cx="12190815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09276D0-0BC8-134C-8D3C-7DCD6773C0B1}"/>
              </a:ext>
            </a:extLst>
          </p:cNvPr>
          <p:cNvSpPr/>
          <p:nvPr/>
        </p:nvSpPr>
        <p:spPr>
          <a:xfrm>
            <a:off x="2612526" y="0"/>
            <a:ext cx="9578502" cy="27341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4C7DC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B941290C-37C7-893C-6220-9C836500D159}"/>
              </a:ext>
            </a:extLst>
          </p:cNvPr>
          <p:cNvSpPr/>
          <p:nvPr/>
        </p:nvSpPr>
        <p:spPr>
          <a:xfrm rot="3107414">
            <a:off x="11470853" y="6117611"/>
            <a:ext cx="1222993" cy="15308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0" cap="flat">
            <a:solidFill>
              <a:srgbClr val="3465A4"/>
            </a:solidFill>
            <a:prstDash val="solid"/>
            <a:miter/>
          </a:ln>
        </p:spPr>
        <p:txBody>
          <a:bodyPr vert="horz" wrap="square" lIns="108851" tIns="54420" rIns="108851" bIns="54420" anchor="ctr" anchorCtr="0" compatLnSpc="0">
            <a:no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20FC-1DA7-482F-870A-9B77EE7D110F}"/>
              </a:ext>
            </a:extLst>
          </p:cNvPr>
          <p:cNvSpPr txBox="1"/>
          <p:nvPr/>
        </p:nvSpPr>
        <p:spPr>
          <a:xfrm>
            <a:off x="11756075" y="6313974"/>
            <a:ext cx="1477268" cy="4309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851" tIns="54420" rIns="108851" bIns="54420" anchor="t" anchorCtr="0" compatLnSpc="0">
            <a:spAutoFit/>
          </a:bodyPr>
          <a:lstStyle/>
          <a:p>
            <a:pPr defTabSz="1105875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6433D6-B493-467B-9477-4B8E137ABD04}" type="slidenum">
              <a:rPr lang="es-ES" sz="2177">
                <a:solidFill>
                  <a:srgbClr val="000000"/>
                </a:solidFill>
                <a:latin typeface="Liberation Sans" pitchFamily="18"/>
                <a:ea typeface="Microsoft YaHei" pitchFamily="2"/>
                <a:cs typeface="Lucida Sans" pitchFamily="2"/>
              </a:rPr>
              <a:pPr defTabSz="1105875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9</a:t>
            </a:fld>
            <a:endParaRPr lang="es-ES" sz="2177">
              <a:solidFill>
                <a:srgbClr val="000000"/>
              </a:solidFill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B3B78C0-ED64-799F-4C13-245ECDC826B4}"/>
              </a:ext>
            </a:extLst>
          </p:cNvPr>
          <p:cNvSpPr txBox="1"/>
          <p:nvPr/>
        </p:nvSpPr>
        <p:spPr>
          <a:xfrm>
            <a:off x="318429" y="1220153"/>
            <a:ext cx="11057951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s-ES" sz="2800" i="1"/>
              <a:t>Sistema </a:t>
            </a:r>
            <a:r>
              <a:rPr lang="es-ES" sz="2800" i="1" err="1"/>
              <a:t>IoT</a:t>
            </a:r>
            <a:r>
              <a:rPr lang="es-ES" sz="2800" i="1"/>
              <a:t> de control del flujo de agua aplicado a plantaciones agrarias de tamaño variable. Contando con las siguientes características: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Libertad para diseñar el despliegue de forma modular y asistida.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Comunicación mediante </a:t>
            </a:r>
            <a:r>
              <a:rPr lang="es-ES" sz="2400" i="1" err="1"/>
              <a:t>LoRaWAN</a:t>
            </a:r>
            <a:r>
              <a:rPr lang="es-ES" sz="2400" i="1"/>
              <a:t>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Monitorización en tiempo real mediante una aplicación Web.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400" i="1"/>
              <a:t>Métricas agregadas a partir de datos históricos accesibles.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s-ES" sz="2800" i="1"/>
          </a:p>
        </p:txBody>
      </p:sp>
      <p:pic>
        <p:nvPicPr>
          <p:cNvPr id="1026" name="Picture 2" descr="Tipos de cultivos en España de secano y regadío">
            <a:extLst>
              <a:ext uri="{FF2B5EF4-FFF2-40B4-BE49-F238E27FC236}">
                <a16:creationId xmlns:a16="http://schemas.microsoft.com/office/drawing/2014/main" id="{A4AF2283-D40C-35D6-A8A0-3619BCA9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982" y="4055309"/>
            <a:ext cx="8232843" cy="2474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806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Microsoft Office PowerPoint</Application>
  <PresentationFormat>Panorámica</PresentationFormat>
  <Paragraphs>434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Google Sans</vt:lpstr>
      <vt:lpstr>Liberation Sans</vt:lpstr>
      <vt:lpstr>Liberation Serif</vt:lpstr>
      <vt:lpstr>StarSymbol</vt:lpstr>
      <vt:lpstr>Tema de Office</vt:lpstr>
      <vt:lpstr>IoT para Objetivos de Desarrollo Sostenible</vt:lpstr>
      <vt:lpstr>Índice de contenidos</vt:lpstr>
      <vt:lpstr>1. Planteando el escenario</vt:lpstr>
      <vt:lpstr>1.1 Criterios seleccionados</vt:lpstr>
      <vt:lpstr>1.1 Criterios seleccionados</vt:lpstr>
      <vt:lpstr>1.2 Problema a resolver</vt:lpstr>
      <vt:lpstr>1.3 Situación actual</vt:lpstr>
      <vt:lpstr>2. Diseñando una solución</vt:lpstr>
      <vt:lpstr>2.1 Descripción de la propuesta</vt:lpstr>
      <vt:lpstr>2.2 Componentes del sistema</vt:lpstr>
      <vt:lpstr>2.3 Esquema de funcionamiento </vt:lpstr>
      <vt:lpstr>2.4 Requisitos de usabilidad </vt:lpstr>
      <vt:lpstr>2.5 Comunicación con el usuario</vt:lpstr>
      <vt:lpstr>3. Desarrollo del sistema</vt:lpstr>
      <vt:lpstr>3.1.1 El nodo principal – Repertorio de SoCs</vt:lpstr>
      <vt:lpstr>3.1.2 El nodo principal – Sensores y actuadores</vt:lpstr>
      <vt:lpstr>3.1.2 El nodo principal – Sensores y actuadores</vt:lpstr>
      <vt:lpstr>3.1.3 El nodo principal – Alimentación del nodo</vt:lpstr>
      <vt:lpstr>3.2 El nodo secundario</vt:lpstr>
      <vt:lpstr>3.3 Ejemplos de presupuestos</vt:lpstr>
      <vt:lpstr>4. Conclusiones</vt:lpstr>
      <vt:lpstr>4 Conclusiones </vt:lpstr>
      <vt:lpstr>5. Bibliografía</vt:lpstr>
      <vt:lpstr>Bibliografía</vt:lpstr>
      <vt:lpstr>Bibliografía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HWMP (Hybrid Wireless Mesh Protocol)</dc:title>
  <dc:creator>Mario Alonso Núñez</dc:creator>
  <cp:lastModifiedBy>Mario Alonso Núñez</cp:lastModifiedBy>
  <cp:revision>1</cp:revision>
  <dcterms:created xsi:type="dcterms:W3CDTF">2023-11-20T09:25:07Z</dcterms:created>
  <dcterms:modified xsi:type="dcterms:W3CDTF">2023-12-19T16:14:26Z</dcterms:modified>
</cp:coreProperties>
</file>